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7" r:id="rId5"/>
    <p:sldId id="260" r:id="rId6"/>
    <p:sldId id="268" r:id="rId7"/>
    <p:sldId id="269" r:id="rId8"/>
    <p:sldId id="261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F974B3-5B3A-45AF-B7AE-B047CEA9D216}">
          <p14:sldIdLst>
            <p14:sldId id="256"/>
            <p14:sldId id="258"/>
            <p14:sldId id="259"/>
            <p14:sldId id="267"/>
            <p14:sldId id="260"/>
            <p14:sldId id="268"/>
            <p14:sldId id="269"/>
            <p14:sldId id="261"/>
            <p14:sldId id="262"/>
            <p14:sldId id="270"/>
            <p14:sldId id="263"/>
            <p14:sldId id="271"/>
          </p14:sldIdLst>
        </p14:section>
        <p14:section name="Раздел без заголовка" id="{1902107C-E352-40E9-B9AA-A39E15CF988E}">
          <p14:sldIdLst>
            <p14:sldId id="264"/>
            <p14:sldId id="272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5C2AD-3003-4782-907A-38EBA949E555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BD52-379A-4A7B-B6BF-B6D7511D70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2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BD52-379A-4A7B-B6BF-B6D7511D70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0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3" y="812366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 средняя общеобразовательная школа с. Пасегово Кирово-Чепецкого района Кировской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120690"/>
            <a:ext cx="611898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Педагогический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состав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03936"/>
              </p:ext>
            </p:extLst>
          </p:nvPr>
        </p:nvGraphicFramePr>
        <p:xfrm>
          <a:off x="357158" y="357166"/>
          <a:ext cx="8501122" cy="6211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1274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Симахина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Алёна Николаевна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русского языка и литературы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Соболева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Анна Алексеевна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marL="0" algn="ctr" defTabSz="914400" rtl="0" eaLnBrk="1" latinLnBrk="0" hangingPunct="1"/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44937"/>
            <a:ext cx="2520280" cy="33603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0950" r="73035" b="49551"/>
          <a:stretch/>
        </p:blipFill>
        <p:spPr>
          <a:xfrm>
            <a:off x="5640397" y="744937"/>
            <a:ext cx="2146905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5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93593"/>
              </p:ext>
            </p:extLst>
          </p:nvPr>
        </p:nvGraphicFramePr>
        <p:xfrm>
          <a:off x="285720" y="428604"/>
          <a:ext cx="8858280" cy="615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Созонова Надежда Леонидовна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русского языка 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литературы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«Отличник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народного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просвещения»;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«80 лет Кировской области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письмом министерства образования 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нагрудным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верность профессии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Тупицына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Татьяна Александровна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физики</a:t>
                      </a: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4609"/>
            <a:ext cx="2160240" cy="2880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7824" t="12594" r="35057" b="11610"/>
          <a:stretch/>
        </p:blipFill>
        <p:spPr>
          <a:xfrm>
            <a:off x="5580112" y="314609"/>
            <a:ext cx="2232248" cy="3507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86467"/>
              </p:ext>
            </p:extLst>
          </p:nvPr>
        </p:nvGraphicFramePr>
        <p:xfrm>
          <a:off x="428596" y="428604"/>
          <a:ext cx="8501122" cy="600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Туманина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 Александровна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информатики и ИКТ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Дипломом Лауреата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III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 Всероссийского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творческого конкурса разработок учебных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занятий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Смирнова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Ангелина Александровна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38378" t="13579" r="32843" b="6688"/>
          <a:stretch/>
        </p:blipFill>
        <p:spPr>
          <a:xfrm>
            <a:off x="1357290" y="428604"/>
            <a:ext cx="2064862" cy="3216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5611" t="13579" r="33950" b="17516"/>
          <a:stretch/>
        </p:blipFill>
        <p:spPr>
          <a:xfrm>
            <a:off x="5461316" y="428604"/>
            <a:ext cx="2526550" cy="33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91768"/>
              </p:ext>
            </p:extLst>
          </p:nvPr>
        </p:nvGraphicFramePr>
        <p:xfrm>
          <a:off x="395536" y="428604"/>
          <a:ext cx="8568952" cy="621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469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Усатова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Наталья Александровна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Храпова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Наталья Михайловна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математики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Отличник народного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просвещения;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Заслуженный 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Правительства 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  грамотой Министерства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ztklS4_IG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7166"/>
            <a:ext cx="2160240" cy="30951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166"/>
            <a:ext cx="2420342" cy="3929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16879"/>
              </p:ext>
            </p:extLst>
          </p:nvPr>
        </p:nvGraphicFramePr>
        <p:xfrm>
          <a:off x="251520" y="188640"/>
          <a:ext cx="8496944" cy="640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871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Чурина Валентина Викторовна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русского языка 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литературы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Отличник народного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просвещения;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почетным знаком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слава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 грамотой Правительства 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  грамотой Министерства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Черепанова Анна Леонидовна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физкультуры,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преподаватель-организатор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ОБЖ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Почетное звание «Почетный работник сферы образования РФ»;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Грамотой 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36164" t="25391" r="30630" b="17516"/>
          <a:stretch/>
        </p:blipFill>
        <p:spPr>
          <a:xfrm>
            <a:off x="5148064" y="306753"/>
            <a:ext cx="2952328" cy="2853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38378" t="12594" r="26202" b="25391"/>
          <a:stretch/>
        </p:blipFill>
        <p:spPr>
          <a:xfrm>
            <a:off x="1038954" y="306753"/>
            <a:ext cx="2560938" cy="25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0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8287"/>
              </p:ext>
            </p:extLst>
          </p:nvPr>
        </p:nvGraphicFramePr>
        <p:xfrm>
          <a:off x="251520" y="285728"/>
          <a:ext cx="8784976" cy="6286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44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Филёва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Наталья Николаевна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обществознания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Медалью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степени имени М.Т. Калашникова за патриотическое воспитание молодежи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России;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письмо Законодательног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Собрания Кировской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письмом Министерства Образования Кировской области за вклад в воспитание подрастающего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поколения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Раковец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Татьяна Леонидовна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английского языка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 Грамотой Департамента образования Вологодской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письмом Главы Никольского Муниципального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/>
          <a:stretch/>
        </p:blipFill>
        <p:spPr>
          <a:xfrm>
            <a:off x="5940152" y="362948"/>
            <a:ext cx="1656787" cy="3030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38931" t="22438" r="35611" b="17516"/>
          <a:stretch/>
        </p:blipFill>
        <p:spPr>
          <a:xfrm>
            <a:off x="1619672" y="348740"/>
            <a:ext cx="1728192" cy="2291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82798"/>
              </p:ext>
            </p:extLst>
          </p:nvPr>
        </p:nvGraphicFramePr>
        <p:xfrm>
          <a:off x="179512" y="285728"/>
          <a:ext cx="8750206" cy="6215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5106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Пешнина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Любовь Васильевна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истории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Кировского областного отделения Всероссийской общественной организации ветеранов «Боевое братство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Грамотой Администрации  президента Российской Федерации как волонтер молодежного движения «Добрая воля» в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Грамотой Министерства образования Кировской области КОГОБУ ДО «Дворец творчества – Мемориал»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Анфертьева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Ольга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Владимировна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IMG-20231124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4920" y="376068"/>
            <a:ext cx="2487971" cy="3733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3860" t="12594" r="16446" b="7673"/>
          <a:stretch/>
        </p:blipFill>
        <p:spPr>
          <a:xfrm>
            <a:off x="1835695" y="369844"/>
            <a:ext cx="1811089" cy="2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5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991633"/>
              </p:ext>
            </p:extLst>
          </p:nvPr>
        </p:nvGraphicFramePr>
        <p:xfrm>
          <a:off x="142876" y="188640"/>
          <a:ext cx="8677596" cy="6457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7884"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Кочурова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Ольга Александровна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Директор школы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Почетный работник общего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 РФ;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Грамотой 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нагрудным знаком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«За верность профессии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Старикова Екатерина Михайловна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Заместитель директора по учебной, воспитательной,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методической работе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Почетный работник общего образования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Министерства Образования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Кировской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84977"/>
            <a:ext cx="2250005" cy="3000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30077" t="6688" r="30076" b="8657"/>
          <a:stretch/>
        </p:blipFill>
        <p:spPr>
          <a:xfrm>
            <a:off x="1268278" y="284976"/>
            <a:ext cx="2511634" cy="3000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93181"/>
              </p:ext>
            </p:extLst>
          </p:nvPr>
        </p:nvGraphicFramePr>
        <p:xfrm>
          <a:off x="142876" y="428604"/>
          <a:ext cx="8749604" cy="60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Анфертьева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Надежда Ивановна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algn="ctr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Грязнова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Людмила Тихоновна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физической культуры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28604"/>
            <a:ext cx="2376264" cy="35703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31737" t="5703" r="32290" b="2750"/>
          <a:stretch/>
        </p:blipFill>
        <p:spPr>
          <a:xfrm>
            <a:off x="5319554" y="428604"/>
            <a:ext cx="2464789" cy="3526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27913"/>
              </p:ext>
            </p:extLst>
          </p:nvPr>
        </p:nvGraphicFramePr>
        <p:xfrm>
          <a:off x="357158" y="428604"/>
          <a:ext cx="8215370" cy="600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Ершова Татьяна Николаевна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английского языка</a:t>
                      </a: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министерства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победитель конкурса «О премиях лучшим учителям за достижения в педагогической деятельности»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Коробейникова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Светлана Васильевна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КОГОБУ ДОД  Дворца творчества детей 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грамотой  управления образования администрации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Кирово-Чепецкого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IMG-20231125-WA0000.jpg"/>
          <p:cNvPicPr>
            <a:picLocks noChangeAspect="1"/>
          </p:cNvPicPr>
          <p:nvPr/>
        </p:nvPicPr>
        <p:blipFill>
          <a:blip r:embed="rId3" cstate="print"/>
          <a:srcRect t="12948" b="9365"/>
          <a:stretch>
            <a:fillRect/>
          </a:stretch>
        </p:blipFill>
        <p:spPr>
          <a:xfrm>
            <a:off x="5492692" y="428604"/>
            <a:ext cx="2600860" cy="29289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r="27110"/>
          <a:stretch/>
        </p:blipFill>
        <p:spPr>
          <a:xfrm>
            <a:off x="1403648" y="428604"/>
            <a:ext cx="199034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6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13029"/>
              </p:ext>
            </p:extLst>
          </p:nvPr>
        </p:nvGraphicFramePr>
        <p:xfrm>
          <a:off x="107504" y="428604"/>
          <a:ext cx="8712968" cy="6312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2764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Ершова Вера Анатольевна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Кузнецова Елена Николаевна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</a:p>
                    <a:p>
                      <a:pPr marL="0" algn="ctr" defTabSz="914400" rtl="0" eaLnBrk="1" latinLnBrk="0" hangingPunct="1"/>
                      <a:endParaRPr lang="ru-RU" sz="2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Почетной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грамотой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Министерства образования и науки 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отличия Министерства просвещения РФ "Отличник просвещения"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28604"/>
            <a:ext cx="2002301" cy="30009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428604"/>
            <a:ext cx="2698251" cy="3597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67166"/>
              </p:ext>
            </p:extLst>
          </p:nvPr>
        </p:nvGraphicFramePr>
        <p:xfrm>
          <a:off x="357158" y="285728"/>
          <a:ext cx="8643998" cy="600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Михалева Елена Ивановна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химии, биологии</a:t>
                      </a: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управления образования администрации Кирово-Чепецкого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письмом  Главы администрации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Кирово-Чепецкого района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Мокрецова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Галина Евгеньевна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классов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Отличник народного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просвещения;    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Лауреат премии им.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А.Н.Тепляшиной;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министерства образования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Кировской 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почетным знаком «Педагогическая слава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IMG-20231124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57166"/>
            <a:ext cx="2000264" cy="30003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61" y="418906"/>
            <a:ext cx="1970811" cy="29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6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84344"/>
              </p:ext>
            </p:extLst>
          </p:nvPr>
        </p:nvGraphicFramePr>
        <p:xfrm>
          <a:off x="71406" y="-1154974"/>
          <a:ext cx="8572560" cy="850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8628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Мутыгуллина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Эльвира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Фаильевна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русского языка и литературы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Назарова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Анжела Валерьевна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начальных классов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Почетной грамотой Министерства Образования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IMG_6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28604"/>
            <a:ext cx="2448272" cy="36716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74" y="487812"/>
            <a:ext cx="2709349" cy="36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5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46850"/>
              </p:ext>
            </p:extLst>
          </p:nvPr>
        </p:nvGraphicFramePr>
        <p:xfrm>
          <a:off x="285720" y="428604"/>
          <a:ext cx="8572560" cy="6000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9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Окулова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Александра Максимовна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информатики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Олинова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Полина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Владимировна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ИЗО, музыки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68" y="483570"/>
            <a:ext cx="2210513" cy="3937935"/>
          </a:xfrm>
          <a:prstGeom prst="rect">
            <a:avLst/>
          </a:prstGeom>
        </p:spPr>
      </p:pic>
      <p:sp>
        <p:nvSpPr>
          <p:cNvPr id="7" name="AutoShape 2" descr="data:image/png;base64,iVBORw0KGgoAAAANSUhEUgAAAicAAAPFCAYAAAC+q0jgAAAAAXNSR0IArs4c6QAAIABJREFUeF7MvWmXLMdxJWiRa1W9FQ8gAXCRSEoUF5EiJbWWGak/zOn//xP6zHRrRhIBEG+vqlxjzr1m193CMyKzHkBJrHPq1JKZER7ubmbXri3e/fe//MvezGw2m5n1ZsfDwY7Ho5l1Nutm1uHF+Jqn9+z3ezsce9sfezv2/Kj1ndn+eLD98WjdrLMZvvujrRYzW807u5rNbD3H99yWs87mZjbve8Ndjn1ve9zbOuvmc+tnM17/cDjy2vjqj0c7Hg8c02KxsMWss1Vntl4ubLVe8X2Hw97648H6Hlcy63qz5WJui9nMZvjcbMa/8Sy43gxv6g/8yfHiAz3mAPc5Wr/f2WLe2Wo5s27mr+E6eOLjcWa7zdw2295u73d2t93b9mB26BZ27OZ2nC1s38/sgHHNDFeLb/8N8+bPuzDMAp/32FvfzczwbZ31h6NZ31vXmc1nHecN48F6YbyY8/l8boa52W+tP+6wiDazoy0wj8ee710sljZfLm22WPo6HY622R9tuzd78+7O7rdbO3RmB4xsNrNuscCFfS27uhc0pxg8f8ce4Vhjjfre+l4r5v/D5/MXXsc31hzP2XddfKa3jp/F//36/DXmG5fpfKf5mHqzxeFoWNm+n/N7ubyyeTe37tjb/LC3m/neniwO9vGjzj57urDPnizsxc3Mnl3P7Mlybtf9zNazha1WK+tnne2OmJeD3W8P9n57sNd3W7s7zu3l5mC/e3tv//761r663di77dE2NrPdfG37bmF77Basuc3jebCy+MZaYHWPfEY8FeWlm/EnF3Y4PYO5OveHfxyfjxlKc6810Ny3a+BT2nMOx77wflz1iPnF72kN67WNcqO/+RNyF+vPz/U99y0/rv9D9rGXbW7Lw8xW0Cu2N5vtrJ/vrOvvbT3b2/PVzH78/Kn97LPP7EeffGTPn97Y8um1Pf78hV1//xObf/652aMXZqsbs9ncbLkym6+w/c3mS5t1c+sPe+v6o9lhZ7a7N7u/Ndvc2ubNK7v98gu7+9f/z95+9dJevr23f/vitf3P/+ff7d++fGu3u5kd5ld2mK1sa53t+t621tse311v+z7kl/KpzR/7vYd8zvkNudPLhx7ytrftfmeHI3SA6zzqXsw1/kdZrxuiXT/KjWRy3ttyfrCb65U9uXpk68XKVvOFLTropZ3d329ss9na7XZr2/5oO8wyxo578R4dFBB1ITW9L5/LNWxAf7QF9wF0CNa6t4X0JNfU9RTk5+rQ2co66vb57GgHu7euv7On66P98PmN/fLT79hPP/+uffT4inq0X82tf3Jt3ScvbP3JC7t5/pHZs2dm6xuzxdJstfY1nS3tCB3mytIM873fm91vzLZbs/dvuY5ff/Hv9vvf/c5efvF7++KLl/Y//9e/2//7xTt7u1vZdvbINrMr23ZzPv+BWm5vx/5ohwN0kS+hrwjk2G0ZfudrMS+uh7GnMUfa27AvM+rgbjbnnOz2B9tud1wn6BNqMp9e2rXQbNRxGEvdQKEKQuf5CrkcSo/i3uV32G1e2P8JecNOgkxC7vgTa4dxUwf5WkP2aNtnRzvO97aamz22mV1bZ9e01TNbXC3sar2w1exo625vN8eNffp0bb/4s+/bn/7gY5stttbdXNnh0Ud2fPTMHn33+2YffWJ2/cz6m+d2WD2x++Pc9rbAXXlvjMn1IRYSex178mjL5cIOsLNdb3N8wzbud9b9X7/+Kz4ZJh0bn6Bjt+fzOmDxlcPrMHY0hCEgMHD4pkE1GNZjEVrMGYwnjOZyDqNqtuzMVrPOrhYLn4DOAQomFV+7w5HDlsHC9XDt0GxUlA48wuB2nV9zCaPkSuBw3Du4CuGiYZ7NbTmfuaKEMadBxaLC8OJxHKRgvL5wWFgspoMRBydzGpsDlFzvAOl46Gy7ndn+MLMtDP2ht0OPBZnx+9DHT4wL84MF6QA+3OrCOHPLwEBj2QBOaLjwhjBetGQOEDA2jB/j8bXAc0A4Flz8/si7FgAF8AYQN4eixHvmCzwk1+x2syGgut0e7d3tvW2w7lRaECDcxN/rm2NW1sgFE2+s4MSBlP9/YKhGgInbxApOKDax/gQeAU4chGS77QAN/5fuJjjpsYcwVxRLm8MoYTZgVI87Wxw3dtXt7enqYC+uO3txPbOPbub27GZBcPJ4vnKwvFxyjqFYNruD3e/2BCdvtwd7sz3aV+839uW7jb2639s9AOdsZcf50nbd3HaY9Q4zD7FzcOKaHqAXxhqK3vcMlR+nj0/imuRbfMnwyYi1wFCGTLeQnOvvKXAiZSdwMj5EV3oFrPCZY40cWhMcu0zVK7iczWzem636WeiAo83mkI2ddd3OVt3eHs97ezEz+8knL+zPvvuxff/TF3bz7NpmT5Y2f3FjN59+1558/qe2ePzMjRnAyeIqgP3cgRVue9ibAbjfvrP71y/tDsDk1Uu7e/nS9q/e2JuXb+yL37+x//1vv7d/+feX9m4DZ+La9rOVbfqOsrzrjQBlDx0AWcYedvXGZ+SXCwv3n68HNqyDdxm/3X5vuwMcOzeF2Mzaz+4Uuq5tAYr+xnv0vvnMbLU40ojcrK9tvVjaar605Wxux/3R9ru9bXd7yvrdbms7623LZ3A55wr1YbAgwwmcwKDh4dxFgn6E7nTd6M5R7F3on25u631nywN0+xI+jfVzzNrGFv2tfXLV2Y+fPbaffvYd+9PPPrZnT65ttprbfj23V3awxdMntn7yxB69eGHrj17Y4tFjs2sHKcejm2c4G7Y/wkjY8fbONu/f2/Hu3ravXtmbr76yVy+/tldfv7Lf//6l/dvvvrb/9W9f25evN3Zv17adX9tufkUngo4iHUOsAZxQQvziXBMDCUh0XX09QBtnLdYZnwJYW8DZlW20jnMOcAIw6o57BScChX4J2IADbUKRz9hHsXseBE6kdwVAtDQALvw9gRP8DdnjnM6O1i17W816u7HObrqZXcFWL2a2WM25r9Zzs2sAlP2tPZ7v7Uffe2G//uWP7enzle3mM+ufPLfd+pEtnr2wxbNPzJ59bPMnn1h/9cw2/dK2R4Ag18kOlhyUQB/2IAE6gJOZHXY7aE5q0O54sMN2Y93/+JWDE9obgIv9nt/02PVFFDanEZQSdwTvKP5wOFDYILD4iU/iovTsj0du6sUM+KknmFjjOgtnT2BAObnYCAUcu+GG+BKcFPDkLIKQIsAGcBnYkA5Wu3gfIcAEMR1BEBcFRlabi8Cg6hQoCF84KE78dCF0MDAjOIFgHgFOMIkENdiIYDxmtt0dCE72x46GCkYKnjRMEgQCnhYhHMBJsEw+YBcOPbuMFgEfH1UgwD0Yjo0CsQjQN7Or5ZIbSqDKAR/eBxCDzYH5wewDAMHp2Nq721t7c7exd7ve7smgQO26YII16RZ4v8XncD1XXgXFx++4prMn8Uqg+NZIZuPWgpN61WBFxI4EkPFrn4KTjsDEvYAyV/BeqGQPNjsebNkdbd7viP6v50d7tOjs0WpmN6u5XS/ndrNc2Ho2J2CGoT7sDrbfH20DALc/2Mv7rb07HO319mjvd/DvF9bPVzabu2e3Pe7t0HV26Ctz4pKTwAlmlu582ucAJ40RynM09XsLLkI4yvxrbrNMF8XXsB9UgFPMSTyCvMXx8fgz8jpE+afABI5HYU4AaCGLxXvD+w9kV+HtU459l9pidrSV7e1xf7BP1nP7wdNr++mffGqfffep3TxZ2OxmZquPntr6409t+eSZLa+ubXF1bfOra/e8oeYITjo73N/Z8f7O9gAnr17Z5u1ru3vzxu7e3dnbNxv78vdv7F+/fGn/8ruv7at3Gzsuru24emS72dJud/BtIZ9dsMQwOJLhkNuKqQlNRBIRkNC5ggz6k4EpAThx1rCnbMpzlsxgfjJjksEKdG0GJ2uyJx0ZE4CT5dwBirOJYJKP9v7+zu62G9scDmR/yI5S30IfBQtbXHvIk8sVPd1gworDJsfNrZ71iyN18Hq3sOUBsrR2B3bZ2Wy+t+743q6Od/bx/GA/+fiJ/fJPPrcffvrCHj9a2Ww1s82st+Nybkc4q48e2fLZU5vfPLL5jYOT2XzporTrrd/t7Xi/te27W7t789b27+9s9/bO3r56Y1+/fm9fvnxj//b1a/vdy7f2xbt7e7vrbTNb2WGxJtA8gNmE3AHnwBGmrXIBcCepMii+xu5IuL+UGIwCIFwfr5ZLdwBnYG97Z8cAToI1GTAnyRnDHQB1B0IoZkSOGUiCJLeKZYjZrMyJOwpiTAhAgrUcghN3DGAXOwj/orf1vCM4ucY6ApzA+V3NbL2aG+AcdWa/s+Xx1j55srBf/+Wf2Q9++B3rrpe2u7qyw9W1Ha8e2fzpC1u++MxWzz8lONmDrTrCyV3ZrMMukfVwPQ9t2ts9ZR14AwwqgMkRe/X21rp//unP+rL5AS4OByJugIoCCuj9gKIEqFhQuTiF67cjOME3aDICbgcWui5AARYR/gMM6zJCK47wXLIhpKK8eZ2ysK4InFpulCnAB2nnsMax0USPumEPDwACR5AiWo5P55uSm80hFdEnAQlATywU0SQ2Xw0BMSzUw9jPbX8w28Gg0SsC8zCHVXdgAgURRmkAToqXWceRAQp/TxSuky2OOglQ5nOi9qv5zG7Wa1utFgQipF3xHVPCjQ1FRFapt91ub3cwuHe39n6zt3d7c89fggoAtwxwQsfPfafiCYZBC24gvEJ/vWw9hXWa8E7BugRevnkUEiwGtACTUBqF5s7gxO+ErQO/G89INI4vGAHM0x6Blt7WWDcYQLBK/dGWzm1QAJ1FO5DNuwYdDjr+AADa01O+Px7tLRQ6wnPzpR3nK+tmK7N+Yf0RbA2YQhCT8KRndgQoJTCN8YCRc9MWwpiAaACq0XDLQ1BKvKeAgia0I5AyFiLgVipUsF9IILjcOgHR6eE4u6gwju/k8EOpfzy0yBBkGq8rRwZzzcCUHI+26hb0+MnMYf/Oe+sOW1sfd/ao39qz2d7+5OPH9Ny+//lH9vT5tV09u7Hj1bXNruGJr2x1fW3z1Zoyh1ApgMLm9s529/d23NwzDHC8u7P93Z3dvX1rr9/c2hcvt/avX7213716Y68RmrWF7Rdr23RL283mtgEbipHKWYi9S+YURi6AizxwNx54P4yfO1kMf0CO6IkfGfp2n4sbuDpJsSbSm/opsKKQTgEnXW+r7sh9DR2LuSZzMl/aYgbG1HXq3ebe7hDaOR4IUAhOAqTgdTCq1IuUKciFM6W0XRHWAd3uXq/LFda8nx+sX+4JLK8Pa1sdl7bs1jabLey46Gy+gHN4b93mjd3s39unV3P78+88tx9/9rF975Pn9uTxla2uFhAnju0AT3y9tONyYfPrK5ut1g4mECrfwmgdDHHow2Zn2/dYx63t7vf27t3Gvnz93v73717av3z9xl5tDnZrc8rtPWzafGFHsElwGMF6HrEO0IcBTegwuh3wgHvoXoHQAG7ScIUEDOO/Wi4YviND1kPH7myDsE448C04caCKdXd4wp957SUrBQTV0Dj1eUQy5Fzoah5SrU52sQEkFzzkU8I6EWrtgCNnZte92RWIA0Q4Fp0tlnDIO1uYO3RP571dd1tbdxv7/ucv7Ec//p5994ef2mG9sPmTx7Zfru149djmTz+2xdNPbP7ouc2untmhW5nN1rSHcrzpYHE/AbzeWdfvyHQvMJj9zva3t/b261fW/cOPftLnzc+8DqJKnzDlmbi340pFMWinjaDMwZx47gkWhIYu4ngMR8CQIiYXcTD3pLDUEZen/QygIKPspKd/kQ6qHpcUrqeAeG6J8hA8ZFJDB9iFB8QoeW/F2wKg0KjJ8DqI8fcFQ0FA5QCK4IoW+eAgh+AEc4rPV1aCIAD/JwsJJgWhHORVeJiMT0UD6s/n+RruRTOsEyBCcVD8z71lhLTwvXfljfXonIlycAKFNGP4iuNkXDqwaoAThiw2WzIn/N4f7f2hsx7eSQjmDGu1WjpYLOtCGiwmNoVaIvxUYqgZG0vYWssWTJien9R4894ibOmzOZxTvEqACdKFAicAuR6mo7Hte4PicCF2EOw5PGIF8b57gpWrbm4rXGvvAo7Y8NbM7jEvCBesIGRLs+PMek/O8byZDuEwzxNy9oTZJa56AE6Y+0S44nMc3qpHgL9dSIeiIU9rJCdE4U++L71ep1X5DXUFK2iJHIQEMFs2DKPHHiyOTPL2BFIQeixhVMXFgxnwcMGB4GTdAWwjd4qkB5LR6FnN9hu76rd2vb+z58vePnm0tD/5DADlE/vOpx9bt17Y8npls+XSFgjtMmyJFXH2AbLKMDXY4N3Odrf3dvfunb36/df2xddv7f/+4r199X5PhgSg5LC6svtubu8Rrp7Dbwy5pEJzatfVAHQcWNI5112hHcoz9gVADXNIQsbJadO8exjcX0CAgRc8mVuFOsVshEOYwzrQJguEDoNdpRMIkIKfANsI40aocnvYM/8BPxlukCGmA+I5eAAmvqaA/P77CuCSzk7wCGTKXE9y7893dNyu+rUtAU4MuX+d9YvOZgAn870t7d6uEBY4bu3jRWefPr6xH333O/b9735k33nxyFawiAAmoPdnCD0drMffAKuzuR32ve03B9tt9nbc7G2/2dnmDvk0O3t/t7eXBCd39i9fvbEv3jvA3CH3aLGwDZ6XxhA62cO/CL/679X6E5iIrY98OM8oCEbFiS6ZI//JeekYTRA4YZ7JbmfbHRh2d9SH4ATzLYuFMXnOSQYnyew5fh3LQQrnAfvbQ6s1x1IRgLAs3B8VnETqQuSEQtYQwbi23lZHhHgQKgSwBCPU2c1qYVfd0a4NofGZLY53tpzt7LPPP7Y//8VP7NHHT+3Rx89tP3dQfz9fWn/12FZPntvVk49sefWU+V/UndyPWFefU+hGJD4YnIftjnlFkM/3r9/Yqy++su7vf/LnQ3ASdJcnATFds9C28o4zUMANCGioxFyQucixkPjJvAeAkzCWnufhAU4YftBL8sx1HX6c+jGo4BBSfLYAJiZFpmTKYAkye4SxgdWBMinsi3MBsejuKWhsvsieCKbkWDE8buDAXHjMtQcCgUEDnUdvORA4FALyceANaHPSc3J6tyJn5R+4F6awGACNYpWc1mADkKSLcEUJc4CJAhW3XNIIExVrsyKMEGGhOUM0HVkTIHp875G0deyZPwFvU1+MnwY7xvuWdaggorx5BgF3mrR8DX4P9kwvJm9cwnhMcYWh9z6MNzg4GRpzfvTo68h1i7whgROG6Oi5Y5YqPev3xhWhqJHWerRl33n+ygFmzZEo1MYGnyNNvfRcBsS9kLsZKPhAcOKGCsBEOUMeV439LQaPeUba1w8DJzmMc6LAIowi8JHp/6LgRhSbwLvQZgnVtUAy/m5DReXazOEK0BcGUp6dPHFswjFwIuaESXAIzzL3xJmFHuECgJPuYOAfV7azq/3Grvu9LQFSrlf22Xc/ts+++8I++uixPXl6Y1dXVzanB+vMLr6wxzH2w/7AvX/7/r29fvnKXkP5vXxpv3v53r66NbvrV9YvYcxWtl+skMppd9AbzCMKdo95UkGAQabDGTsgzMd9Ea+H+eJzRBSa8x26SWBczgc8SPrOEyxjZlHc2NVwO0IucwLgGur2MCe+fd/j89RDxFWegAtwonFgO8MhYYJkGEJeg98eGlZY3nW1O2s0iN3R9h0KBma26pe26OGAutMGxYTo2mLZ29Wy97Xb3dni7tYe9WafPntq3/v4uX3/O0/syaOVXT+6tqubtc1XkEbozj3zv8BI45H3u96224Pttwfb3G/t/u7e3t3v7IvX7+zLN3f29e3O3u46e39c2MaWtgdLAqAKncncDoBCFCt4uL0mrgdDG2BNDLLsmHSO1kc6qkYbOluvVgQnWh8AE6RGiBnm+hcXOgkZxzXCnIgFRSLwiFNR7LCSzYtz53fB2nl6gidFlbBOMOo1rANCAyHBua2OB1vBmQM44dp1tlogBWNmj8Ci7Lf2/HrJ0Pjm7rVd3yzsT/70c/ven3xq3/3epwyndldX9m5/JOPYra9sef3IVjePbbbAuuJ7xYIMJCXR8YWMgdlEzuPtve3uN3b35r29e/nafv+7L637h5/9YgBOPJnU80noaca36yBfSE5AULX0nOip+qR7HgrJQnrbWGygeMYhKxcSMXlPuOIkBpvgita9Hiyc/+0ItoILKbyIwAW7wNxSMjD+xd+j8qhYBQKumnSm3Awl/wqceN5GJMZG/oYzJ3geZ2BwTff2PPeGyhDgIFgHABRu8pwAGaESPh9ATFQ8MQYaykeJwULcmADaYeYt+AYkFRhJqQR/rKzy5EP8X4nDGJfAE0Aa4qEeb3W6GiTtYrkKJqunF6BEW4Z0lBwW93SwVbPZlbjrYDMARPIwcrjHPzhEMh7nrfvqnOd+Ak7owcraR9IwNr7ozTBSNYbvALIwUUxQjgRiJAZCrAFOlMAYLEdH2syNnnuXvvasMIvcf62MjJmjocyaBJUYEuRJs5eZE4GTgXIsuSpe6ZblKucrtFijnT+tmWR6CFrqp1twUq4T4KRIXK4yUAg2kte5O2PuvdIMQBohb7B/XnlFaw5ggjwEMCozhCuOtjgebN0f7QZysLkj03V9tbJnj9b27Hpuz5/c2PXV2q7WK7terZn9DwWsisL73Y5M4dvbW3v55q29Q1gHf9/vbddd2wG082LJ8Oaugy/X2R0cGoJvn92SExeyThKFGnZBYdC2djEQUPH1de85JDf0nDNoLkfQkQXwRWGC5kp6LO+DwhyyEsNZOd4zWGSXuZq34uEDXyVP0nR5o64PAM/PyBsPcOIFBAInkYtH3eeghZjMDu4UOaQPXbj34imEBRa9XS9R0YPKur11m5112x1ZShi9F48W9uLJNQHmU/x8fG2rFZicjk4lhrjb93Z3v7e37+/tHUDJ7b29ffveXt3d29ebvb3e7G1z7GzfrWw/W9txtmKonVxPYmr3lFfPCWReYFTdKCGWIZ0IpQswDn2tlO8Y8ot5Wy3XBMUEwsgp2iHfBLkk1WENi9SIJGs2nU1tQnpZJls5LnsFoB6OcrxZkQklwhZwknJRlHtJe4rPIvkVz4BrQc7InIBQcHCCsM6Tq6UtDzs6BU/Wc9vdv7f94d6ePl7bDz7/2H74g+/Zo2dP7emLF16VCrsPAhHyA22JyloAk+WCDKezzMgz6e14f7DN+41t7zZ2++7W3r1+Z29evrYvf/eVdf/4l3/VhHUSKAmhoReAShkBlZgdhTwkmXgddCZ+wiAClEDwgMxLSrprbc9SjzInxaWdBvVKHApg0POevFPLEfm5KH+jao5qFi9tq0qQAIDGGQLlZbU5l8a9AE94LQbrAJMdotwfbMWy48g5oaV25oQGHLFyoEQADOTqAC1HDNcz+lXN5JVICn15Bj/dfGbOw0MQW+IIP6oBcD+yNJ7tDwpQrIknIiMEgbF46IJhhBgj2aJQkg7YIOw+npoB0TFRd4kwjmhcKnafa1ZVLBaF7vQwVpRDq9QuEu/y3vC1S8mzkqaTPAZPEB77Gvv3mHdJIEEP1b0MB8H+t5eLx16JZEu/hgNqZMpjbjFXvr8cfJThUjlHJVKsmfKtqIjAcMGQ4nd52Eo0DJbNGbmS2VQBicJ5Ex6zxqD7KY8qGyuq3wul22IRJhVc+0IzHq1rnvsMTnLIqijUnBgbVX/ObvlaUx5R3QAPjxUPtNBeFbLoApwgfOmhhFXX2fVsZjdQbFuUGnvgbNUd7KrfMMEZeWxIDL9erzzrn2EQ3++oVkH+0PZodrvbs6QWOQi7IyzmNcv/98wNw73ntjsgSfxgAKXMGWFJq5f6Q06rHAMIR0mtQsmFLal8FGUVjkTJNVC+gVfxFdkJ0Jn/lj7Uni4ee8g72TnuPQ/HuxzUaiHMs8BP7PzCQGLfYyQCiwInZFBCVjGvObkewIS5bZFUydcQSg75OqJa8rBjldp62dl6ibVBtaavEfQlaJz723s73t/bfH9rT29WdnO1sOvV3J7cLO3maslcMT7zERV0vb2929kbUP6bvd1uEc7Z2NvN1u5mC5YI9wCXDLMt6Kmz/IL5KsGSApggbMBqHf92cFIZTAEShXdaUO7YK7NcXjKONgSY5wE4CZ2iSEDrGEjsmJI7AU4k61r7VlTpjEaOZAWXnjNJUEl2H/vDg8iliofpDZ4UO2MlbWdz5JUe92ROsG7IO1nOnUl5crWybntvT9Yre4QS8P3Wdvt7W3YHezTv7Yff/8yev/jIPv/e57a6XtnVzRVDs7BXtOnOBjgQZx5m7xVr+976fce8IbBh797d2quvX9srVM8hrPNPv/lbaow8eZ7bECADtCAqOSBcYk8CXSq3OSN3Z008YZOGoij3ABgBBCBMZGCYEybw4QJdPINgKmRQBFj4rjBGovuL0KaeG4NrJQNZFpnZ8r5A7tlFPkKUFntdtnsPEEgP5yDxzBeWoZ89qGePJZf+MIxVB8g4oBLmaPDeQFHS14UgR5iHiit6vCgWzfwTzLUoPaGoUEgEgQIevaoDAlTG/GvDkyEp5d7hvSn8Be+EytfZK5RcS/GIPcEash8A47EOTuh9BTiJNizDdQtF7cmNNVE2AxZfA/HkU6bz9P/Zw/BX3fTXUN5wDzGWrnp/evPKOXGXGMoPyVrqa6BSv1wyzfh7CSsqq9+9nh2qt6LVgDNkVYGJUfAQcwVh7hWfhnXqvh8CpDEl6Xvbc2na1yUL8rbzLLYAj8/VhsvSB9yAxUyn90kmPUnEx6DHFCckwDuImceecAckejIAlET+GmhmOiPAA7jQ4eC9kbA31bMBe2o+YyXWTY9y8Z3Hr1n1Ewm6BOcIESHGjZ4lc5YFs2cJ1DVi45EkiZwRtUTYsx2A54wVlcHckEgqDxDDfY8HIGurdN9ISyHdElk3CnFHbpV7Z9YBAAAgAElEQVQr29gNlPPKmoyB7zHJGBq6uv6n+8T1lYybHqmslRjLEB8vMI1EczEpYL4DXCicjRwTJoECbMDDXqIiA0w3HDT0WoKR6+x6CcCB0mavEKFdoXyY7ZDYCobh7pYVIas5HL2jLWd7mzOPxu0D2jUgR2R76OwO6QkI8XimAn9uEb6BjsJcsg2C98gCqwV9yzBTBDuYlInQVoBMjw5UfVHASSTK6m/Nt4CJy6+DUiT/CtxhnlUcwrVIi1edohqepvOcwKns1RSQafcCnfRgywn+qfudPQe088TlCkpY3Ro2jNVFXGwEuMCQeP4i5AeMCcFJhHiuZp2tUchiR8oiKldRzdqhyGB/TwDz7NlT+w56EX301J4/e2w3N9dRRBLsodqPHHvboNQaxSNwygFU77f25u07+xrhnJdv7M2793YPhu2ff/vfBuBEHmupuQ/qXIaXG73U2sMAgz/zsiyyEkGjEZWFhyRlSYUUiWG4KZUW42qpFDXlFrA4BoscTdVCrp3+jeTaEuqJ0EdWFLXKRGZsuLyenBr9WOK5eK9ozpYXVzE8Vi0BnLDaI3IUIofGH92fm6kJAAWH3rYHNPXaRyli9D6IeLDYIW9Ap4ZA0QhIkQDNWekPEqGQSNICtJLCoeek+CZzfN1rU7+YXB0DBU/mIlA2lA2eDUm1RNZhI70axb+hSsnyhHX0ivPT8ISU3ODVEeZkGOp7OEgphiP0S1EECQzr3r5HajMigU4PCkeLtGCXBLr02RJ/VyglFIp7PNj3UJMR5grF60YiQpIpLFkT36pXnZ94DJzIsORcgwoW3JAox0bKLSu5DC6mDF1Whu1KnvyteDiNbgATJkiKHI/dkEM8aX/QIQmg52xqrcJS/xP36Pw6DP1EP6OqcF3jwojdoOT/iCT16DmBbAICFM6cG004WOhHE+CExi2qq8gdRGmpM4tKWI2Fi31O5jGACfPDovy/rkVQ+MH8O0nkcRsPq0TOVgqT4h2llPUCgzYlGQPDGeZQhrFd1wJ+BrlfvoYqcsjsieevREOv8NChF1CxuQbogKGae5+pGcqBKROeoAsjdo1cOFYQepIwjJEcJbJQe2TsoIfJweyIxPStdYd7m7F6A83znBtAsfKuR9k+gOXck5CZDwTmF20SoG8RCnR6wHWv3w9PR1ON8BtCOZF2UBy21PTOo84+OXIAtT6xm9welTQDZ2eU28PPhG0cOlFiW05ZYjpFZ5iTcxrRwYk7lg5OPMSH30vzPDVlS+xJqaCjcHv1IisYGa6L0nRU7FCmertCwjPsHdgVvj639WrB5qpsbLjfEvSA8Xry6MqePXlkz58+Zuj1Zn1V0jLIvAOMgPFCg8D93t7e3dn7u3t79eatvb29Y+8tpDrAYej++2/+bjBjKiGTUiR6Vd5GrJAjYJ9wUDe+KJ50qqwx95YqZVioP4GI6DDoOrxWzLin7R61kusAGI5opBRfFPdossbkWIWJIvwzMJZRjVOEuGl0VMIKkThXu8sGFR9MBMdj3vDMn6WWJQ89T8RinUoVBQxBQddRghU2v1E3QQi+h5FUdqZYtBo3sXtqPLc3fYrOqr5AAe5S06bwTHNQRQDFO7GmxNYILTkrEF072YHWE2uZVqOYKBPrBE4iXk626b8WnDAviuAgqp+in4SHsmKOKHxpvVLXRWgyrnSUNcOQ+Xy7WZYhFbsnZeJ0LWQA+7JSx5XVqhUwDs5bNVPDHC1AaUFKrtDISk/XlSy2Hhc9s5DVbET1O0NeMa7BZ5PCHjBfzSN4IWRmTmKnhvGTNzdgTiIZndeNUld3VGpvngJOaATcO2SzK347g+kh4aMtgi2hgmV1XdDY6m8n0EnmA0ZtwUoNVtORXvYenQ7gj25AI4m9sg7+4Ex6Vk+iaKKnfVfmNEKfhGpJNhRSKSBFjtcprj9nj05e08fzdbl7I4SE9W+IO2dHgqGGc6mcvgKZmX+lyh3kojgQh/6j84IcArSVYKuFnoYKSfeeR+57CkmW7L/E/jW4GpJaPTGZwGCH3Lfe5qiqwRiYmA4eZOOZcCWPcWnHHiE4gBNvaslvJLcSSGihtRddF2ht8ZPUMKg47CTgIPYAc0dwz2qZYa6iwAn+X8IS4nkDnHgYy9tJCJZLDluw4TfIVFzVzgrrZPn8MOZEsuP0rcC/gLz0uECm2H81GyU4yTLGsF3098KC73d2BQYM/aBSxS0KJ9hcleQLquHIYdl6iZ5RM7teLezmCjlgq2ge6onS7CG13RGcgD25Q2sL/L3ZsrdUbccwt+6ffvU3ocPxYE6/lS/GzetGrgJY81I8pBeixw6u3mJeIEUK1KsmIjY5YDl8cX1BwiwUulfZaM6euK1xYKSabm7siGcpV2W4uDVkxAz7BE48CVbINap6ogOtyoo91KMclGj1HPG6bLzK5ooYpodqnLVgIha8stKu3sNdvmF2AcaiKVIpMfaclFy9JGbFc5V9TELKw0RItV32+SxJrAXPaJ6jgkjdZ6MBnWfpR5pQJO1FISEBigOm+KYGdrVWDGdMRmkYlFTqMJfE9823+Yo7R1hG3XfrVcUoqeSYPws4qSXdND4l0FRDRWSiyCI5u1fKAMViETTXZ/Ck5VwaWoHjmNJpqfwcklFYpvXGpEy5/2KPVKr5FPQMvbhQxNo/KRFvOG5flbFqgbxe7pue1iJk5qxcI+chBS3OpFKBk/ACaW+oXR3+eHdS74+EHDACFPZt6L2zpPYt2TF05XUDKZlwHCkSHDlUHs5kDgIcH8PPkFXlh6T8NV9QrKm3HlCFGpNkAxRrTkoCba7UibCjVzH6XtGapBSnUTFo98fJm3S9/ILHMR20N+G2qqf8N7HHXIOTsI6HtKX/CnsMXc73uteNZl1LABQly8LABcPC7twIfSA3DKwUSrZRzUKQgtVdEDvMWPWz50+AE4SGvNE31gvHgCD443lC0KPMEWI+Q0htOMh6KrIn7EOEUm0HJ1w7fJCeCKXIduzQWidPMiqAUdYrtTwQc0KWHEeVKA8vJTbHluGFBQQHa0eavQKqsi4f0JiRQEQtvkoIJ4C7GnFGwqzLi+t0raNXXcF+VgaGzVKjaSobXxz2Xmq8XBJsKo8PIwcDDfCxmDnzAhYN7Au7Me82bLyKhqteSOLftINRPYd0B4ThvDjdmTB0YfYikc66//MXv+mz51WUY8xWQIdSLSPBgpFRsxp4QPO5x7zQI9/jbs50FFSe6vVVjUPBcS2k1JTSrEmeVEl2Dfqa9fVhAPx3Ucu+CzR+H6dIlUhaK+9X9Y+34ic1zpwR776oapcCsML2SMnKt3bHKIxWsBLqVkpQgsztqOChZ8PJ8Bh4AWM4CydCWd6VUMDB0YHjQ9XaxzlGxSPDGUbwPjwR1K+JdXCvghVEzHgPzz7WVFQltut8tvB+EGEY4H3SOMgfiAoobB7vjeA9WYo5arGF6Okm32TgIJbP5ETRUd188s/CgMUI1ACsJtYGhS7AAN2kplKhUis4kQL3EEzJ8RmAFPe8clyZshY5WUqmpSHFxNPrrjPsMgAQHCAl0FnJ3xpUqVUgrX08RhVnRSYDJHDSTlhWtlk2pMTZAbQJy51cayTkIGZKPV3qfRNj1PRo4FzE2muvRs/m0szNz3DBlHvMks2aIjmbxzGQsvYKA3xBzjzEylYZtUuySikL/nW5QDt05gVFKTCqrcCewIHwsGVU6CR6P6y8SwR7mjiPShsX3wVshGzKgSjAnYxLTab8tuCk3q/mrGivUdqVfCvwGdayJWo0v9onFaCoN4Y6U1d2teZj+dEMAIwr9MBY+Lll3hrCE2XRa4UOgYABHFiAEpYIQ58h6R55K6gQQYL6jmzkHs24+B5mQ9i+x/eM4ITGi2sF4+asDooSmHOhHKzU7ZWOldacujBclK5j87cirYOcqnBaE8PFeQ1H2KlQhwfqlJ6dgFYtZoBSAWcN//ra+eo8lDlRlMPzLn2Bff0iKVYARQ1I49p+DIq3yug6thHkflErCuYf8jMBTg8Im6KKR1W3DrmcVQ4gOkcirZ+dB3CyR1UdWtMDoYQudicrCgn4Ey03InQXeV4oHNlGD6HuH3/+68KcaGKUyCbQUnrxZ+9YVTE8twXdY0Hd+dk8u93We4uACkxMjCt4PxxJIEcL7ovnKk5oUAZcmcVU/GI2tGm8kK7ECKUkB9SaTyWBSMucsDSU3kENVckg9DiUS51ptXHSHGCfAwkSoMSNuTWoBKNSJ1GPpLGj8sY9cDyPd1yUkdG8FKMSvIrKiZVQ5nMIBb4vZzu4p+2KV+cS8fyIwm5EwCwldAFxsMqlsCeOrLXhaXDjgC8VxvqZO0MPvQgUc4QqwCLzkOZuaDyH3UXPwZOBwCav0HM7HHzl0ElRAAWgRu/O6Oegvc590mrszIVEbxpWl0XyqKq+hiGyuFF4T/WaocSUeId1J+IsVrrEuDNrIq9frMlYzgnGJECbAUX2tscUXvlfMJB19wZkadgU7cm8PmV/xtzV9Ym1x5tZKTWEPkPmrJavKnFPCX2sT1N7dwHmyH9glY97PY5IQtGKqlapq4uYEvlrsmo5GiKOlfDDSqPkn6BD+SPJeJQ+JgHbo6cRkjDduIk9FOB1Ba7ZKAxoBnrJG5/a+1PrqjVWWE1gLwOUsWvmlhDOTNVO3hID9TdhaWo03ZTX7WGD0NNIsEQZKptsAox4SNhhg5fS0jHwPs7IvfRwSvTSwuQwqRYHcF7jJ64B1h3t37d+JMgWe9xzTjy0YwWc+HFakruQqdC91OFRVKDigdIUL4w05iwfu1flpjLPYk4cMXt+iSfP+5ezO250y5fysopN8F9O1YyPXZ8cUUPpksNXC5iUGgmAUnKEyrl10dOQh/D6evpBj1hHb4I4oyOgw2TjzLtwUMFWekuEmhvqicCee+l5mQipIpEW4AQlOWC+ULFVz2FSOJwVjgWkoOEv0gW8kjS6l7AfDavg/u7nfynLWCdCk6rwQShlxa+zoUDrY54QTMSMm/jZPEC+MIzy6B2E+CFYXoPvxrV0tisFF75gDoi8bb46ygpAyJOhjxYlfsw9SJSpwElW1JkhknHK8VZ5wwXYBPUi4JS9WdbgI+ucFTiR5R4JcARBLOtT0j4S/FzpqbEZPf3oYlryJlLmvhsEaYJQfBEtVkjFGRdsrjiZODyESkmGQlaiXFKgNLT4YHS8dDRdY8aqMMFmYv5LnH3U48RfVvA4reogJue8VHCiDVWUnoS2KGinEx/6VbyWAIjegttNA1G8UoFL+CBOdU5mooYOq+eTK8o47wmAKlEQ/69hAqH/5LVGaDOX9uo8FbFZA+Ne1sS1Vva6MkgRMJgCJ22fjKm5bL0x3iMUC2ci6dY8lny9FvT4egxDsnnNZdwK0xhAQe+h86JSa3UnjR4bJRlTiDOwSC2HdIWBM1nUxcNLKD2pj96gQhra9yl051VVanyoXkTOUhLupqRmJTcrFFAb6cXRFAWoD/OVlCBfyBvnSAdLlHXWQ+RgoOPI9tWDMLMJrMvZGLXh3QkjfA1Ss81gvDjXqlSTflaVZMw1mhAgF6iECuL0dTRRYxk2mBEYMjixausf8AXG8slyYY/WC561c3OF89v8/LK7u3u7v9/Z23dbVups9jh8ccaEWK/MQdk3cqpYjM2n4ppFwmsJvZEJ86qY4KDD7kQVWjrzJbNfiQD2a5PNC3Y6hVLRfZxMGqc55QfGeIoj0AAV/zOYci3RScHA6Y5onY3CYqXQqAcwoxeNztdJR5qUTu/MN9kHSxkdlaNFh1f81BCRm67kgkc3YlRlIaGZh+Mu0IrBD/XjN8bBDAanQ1WirYom5A15crqDVrVyYMAQ2Pa//ewXvrKpWU2sNH8QacWZAarSKUY6BA29MJAQxa6pcbIxwcnhQODCCU2lkwWklG6vNWYdvn0A1Tg0LCZpYOzC04GxJLpt+j204GTApGQXO8IW8ijaz1XRrkYY7/EJ9qxiJlqF4pWfKPaFY47SR2EXn243bJ70e5rN7U6teiOkXgoJoLgTvi/gTUpQiskJE6c0fanUZjuXxuo4Ao8besBGbEQkQ0f7ewg5BJQlmMy8dtZnkO8iWlWN8ULKB7kLRXPWhMwpxdwaRDES7hn17DPC+S2No6qnrjV1xjNCN4Mcl5jXVC1WGIEEdEXJKrSD4StkJn9IbfNLlYgvvINRT5EafEmN5e6g8pIzOMHvbY8TvY/TiHLwJum1yEnq+ePbsPYA0t5T5ZKDlQBJCajoWtko5vGVE6WTDfT5dnRNTzqH+jL7CuVIdOpGDHMHE+b9T4Id4d6Nna0qibkrTZbco2kbgYgSaivzB7fWz8AK4xVehjxp5i3QcIXZUh5DGWORpAArVQNJ1ng6cTgScsAImlgmErKXXs8GDDKRQWfe61PywNmSjHER6zvbvevvbfZd1n3JYIsVdEmK6p0EWJxNDZ2kQgesBypulNcQ/Z88ITVyA3kuW3Eb/OQaiMVywRLUp/MZm3s9e3bN04qv1zhReWe3t3f27v29ff3qvd1tenu/RZ8aLwPHuVceToMzrENixXwrnO8tAsrp7rH/2fUblT04sJOL5Pl/BR+k7uZaq8KCenyRE5oZALyPQCyaN8rZkJyWFWjAh6v+dNxxvN7qvLyCLTjxAx7dfrLpmtpfCKyUs3YUkVD7ekJFm88QHYiwRYS/HeT7mgHsl+NAaBuCYIC+OPY82439vhDaW6Bc3IEJDxXE/mJao4MTOVI6dJHHKURnbTnJLPyD0wt98Ns/+yk7ZUgB581PI3o8OuolveNhkeIpR9wNDVXIdkTeQz45Ux569dxqiTHbilN4ov14oqYYPw7+UMg+AxAKCnNVkH3veSJSwFngW8V+8nzRwK3NyyzjjWeu3mQNSXkzJo856t7qLpqVOj27aFuP//vZHw5IuKHS7uV9ygmY7t37MwTIyWeyMPGvAokYBH8UeyD6e5C06mvg66gGSqocUsfJ1H8hPE4mw2JzztGyO8JpiEdGldSQcTo9i4JzNFCW2accV8dj3nqZ20SJ6n0UqBRK9Pms3XRbu6vS9vbuWdFLyeSEbq+A8rb1ZEgSG5TXHnt8lPWIN02V+iocip+T3nXK/WnHf87QVQVX1G/5eEstZ8alBfjOvA1ntK3MURdj3YBMVOxFN4KR1F2SMaOyKsAJVQwb5kWIOMKhHBe7UMZJ30paj+o6ugwBxhSayLJPBwO9MJBDwuMnPDyjZyx0fpbOwsQoHyH6G0VosGIwl1sPfVZ/3ZPiArgFI9GGqVuGKwPWdk0fCmbGJYuzUQNPYtICpGodJUveccAHX0LdKKNVuJK6W/qMNX7lvTpw1UvvoynmEmdZ9fZ80dmLR1f28cfoj/HIrq88gfL9+1t79eqd/f7lO3v19t7udmabg9kdGGkc5MeEVzS3VB7esMuqEtgx/2hS6bmACqfGAbfQwwIUdVkG6d3qQ6NGYnQWShdZL1n2RXXJGcH1g+kv3EPMZe5TlG3w2JrlveG/e7WCrllYRRHuAOeJMfHEcq92U6oEwi+OuWo7D9ehtbqRT6XzyuIhSVpYZ2ucLcSUAK+so9PFNfaQbm1mVM+VYiUrikWwftEiTo7TwMb/9sc/9VOJGyGUIOOnH5hXlWTxsqKlOsFBxLNa458raIoBif4nfv6Dt/31CahnN3iprs+Eyna1+nURncDS/cc9h6pwMi2v8micu+F3GRpKvddzZxLtHq4KlRvZAc/WpuHVgYD8ozmLhuSRG7EKmGIBY+4H3ml0niynoeY8kcQ8IKyjnJUYhD9PgD4/uSEGlJIr+HyeeRhxSIRAUNIXdFxxfyvV7UcJIebqSYNouuTeqTMxF8HJN+hz0oKTvIbZM9G9q6CmHT3ikfiUK+GyNcnDpLQKTGtTK3zaQ1vDRFrtgyw/rVHP15sCLgN2oglZFiUVOUYlm3xEo40ZsOJcMK+jglsteZ6Nc+CEryVw0uYWef6VOzP6qkbOzbcO1BQ9rdZ0SHoNN8DbBsQbuM/k6THP2Hd49nydRQljkdrn07QmlpXKkQ34PLk1AxP+DjEW8Gz2kOa1BBUilSjnmSgRU0ClDjLkkZskGL2W4khr2a6BXuIYGnCYt0CWj5GtUfVrCs353qjzV6FkmOCYaGd841XqKifHyUyIeWUH5sIlR38qNehc2HrW25PuaM9uVvbR88fevOsaFSEdmZPXb96TOQE4ud87OEHnXoATNtYDuNSBs80RAMqT9ENng72PTtJkPZF6ELlGUotq4+CawXV4Pbk4yED1QAnHhFVADwhOt3rM7WokrWSWdsBsDVdtDJyoFYeASWD2kmAOVqu0tS9n60R+SQh8WW81SIw2EtwLBXF7STrtfNg6gJMFyssjX9HttTe5VMM+Z4Z8c/jxAOkMOQDL6D9T93QwbrjHb3/8FwQngw0f1o1eT2xcGt54XzVELli5VrsFCGNKtnqgnn9SFFcYDC8DjN7/8XsBUKF4OAYFIUQhNhKYx9J6IAQJmJzUNKdpLltam7v3kxRKoX0hePCMh+DEk1dropN/NMr7IiSkf4kdyvPvGzkaOEWCa5mjNEj3PKtxKcpUNHLqaVKchthYnJtgTnQoo5f5oJwv5j9odLXTFzjhRuO4otX/ENmGAagJYOXlEXBS4vlj2rNR0AJ/eV3z7wX0pUS+2FKDktiqKByQ5nVvlUirEDIIc0HzKqb8lT+jMbVAytf/FBTl943J5eA6sSdlmseulxPA8z39vX9YcHICDEdi6Llax/OVfA1UeeCeXlQCxOKVNRGCiX1JGYukzgxGWpBVdFdyMij/LFoFMIkzpErn5XBoksiLAcoOBEcepfa+/lHJU9zjOARPLMpwl4Syfxg4yfsu64ohE+mvjBnCwWekx8Mhcwe35o2Vvwd1XKkKS3s3enx4mF6wzEu/w5S741QaEjq7zlN850tbdWbr49auF2Y3N2t7dLOyq7UfYoqEWIR13rzb2Nv3W9sSnPTshSFwAvYWzIUqo/Tcsi9oNsaDIBmucOe65DuwQ+meVT8lVKyQWVr3Fpxkdo1HhKLT8BlwMuYcSA7FMhTQ/AAdWO2AMyf1uA0PkXOve6IB8z9Kn5MA8IUVCYdSzkAek9hNkQNlOkpsOqqCAhPwflFEoVwT5SB5XmS11XICWFKM5GgyV3XvDfbuX//kZ0OivSClYdUFBtjmFlDxsSeBL3zeHBISIq1EGWWQEGRJLaEKGy7jiA3P/igx6ZykGK0r18hQif+1G0ECl/+vcdaf3nJYk4jP8KTIckBcYh5CAQ0MUYCTwXNyMfxAp2IwArAIDGk+Mzipii+UTNDCAFF1Uyb6jR5OhGHk5Yms5XqolbqH57JzpnEhh8Rpb59NNLbixkKjuaD7sJFYbslzebwJRSVv/DRgbWDOazr6IMm5v6cJ6zwUnOT91xrhAWCIplPKSvf7+wCzASszHDHorLwH6zsoga/MF9cR1VooTU2VSy2gyPttTPcIJGajVxRF8v6njY4L/tSXrlvWOzkYbkCClciylS429jx5fIPqj0Ju+1zX8E1iHtuwHvYvq3D0mRrWcfwcIEobKT9qJF8W1yFd28kVf7MrbIXeKsNHcIn/pxbvuUU5Pps7uLbPytfC6eCNwspxPUpFh/RUu0Zidk7PVsl7sdWdJ8buDHMyuSniBdeekRArJzQ5L5k1yam8VYbjPKoAJ5Vjja6/XDov9cUXS1QXC1stcYrvwnDw9PKwZUdY6jGUnuIsHrTDRzff3ZEH/t1vUE014ynqYEpwqq06OZfEV+XhqCIljk/RWVsYs3RvTchETVHl3RjKE4OWQJ5AaGym4nX5OqPUeVr+zq3BNwEn0nVlbyusFhFDMkYMP0axQumkXkE/80kitCO87/vK7VVNhC47sbAmNcIROpUn3gcwou7nqUVelhwNPcmg8u3VXvN07ACW1Y0dzlY3BU5OlKUonxDknMuRqXYpAylTXEcN2PKtM5jRRLvxqAgwnPsBqg+8mLxO/0/71Xq8eD2fe8BFiFCVcmQymBmrfdd9VArNjRLNloZGQMeg1+bHGg89tqC68iF1VSH5b1Xn1LI2jc/HjsxxByc50qkS3wJMUvKWzvvIXhJ2onutPu/IvEevAiFhzBHBSRxOyOsSoLi3VCqoQqnliqfJEuIUljrJFD0jzYNxjxhQ7SkMS+CkzFmg86GXAsVcjfPYrbVPBpU67B3j+SaoJOA5SIH8pDyygSnjahhK9yiGX2Ne75T3RRlL8e6zinAASvyd/q8aziwO/yWrJuOGCyQ6vTgnydDpAbOECvgzrMamaTGeUiWihlGuDwpAccRR/icvTIBC9xAwyuCkKPVICqccSs6ivN9lMx3s1pwYXBO5Yr3LeDSf0kV1XWuZcao/1fzqvJ0LIZ0WIOa9NRbWGdtDo3s7wEmphkwAnrqlySkq+6NsWqfrvY+Q7yWV9nuIxzVm0etRxko2A1WYCOtBlvYbOx62fhQEznphM7dlOZEYB/+hWRubWELWkAReJMd7CEmvyiGUzdHc0V4llhzvZyM+Mid1dxZnIu1xMSuS17IeDFWM258HiRDp7BouGazrCLM6pv+Ks56SmOVo0m0Jva7QjXLy6JCOWk6BmKFj4AyYvqE3PZFccVndS2XH6jLuTm5yDILVz2e+lXydRg663zbMCZVWRo0xoAwKMnARY6AEPld6vtgCMKLZ8oJljzJPelbXxSMX7SgvKGrv66FN+WyeIUUJ4JFBiBIQidwjgdd7s+xqsm/kY4wZhQxMJBQZaFFEGa925oRzkDa6b3CEEjzXYwgCw5sKL49hGlVKRTa4jCSE2wGEh1Y43xEO8nwQTz4DsKjPEQmwTbdTGgCewIuDobyRknqd4LpM/I3zeXAPr1Dwk5K1abXuLeg871N48pTmbEygW89/VMk2DAPe4w2CVIkUuSJaiCIEDk7Y8KtRBhmo5v1JJagx80AytNKuiYSO5F4AACAASURBVOJjzzIFLggLUkfgcyCkvW4Fuy6x2YDlZ6lAYCyMlIBJyju75AfWe6FnRT0YMNlc/lqSY8V2NiEHhZXEnEj3sPIq5z0ojKMjCpIxyX1eSGQUhtfDxScK3euEY96jxLSpsihGohzdEfA/5QaUZ01jqed6SY4raB3DHyUsdAactPvyZI9cyDk5Jy8Kq2VmuobuY7+k64+BE6fkKzhxgOKhUhrERmcPnAasw27H6g6AVHwjj41rFq3hPWyD/DiccB9AgkdpAMj4+8bACfdoyoPL4XvfGMEbNknlml9p7WzXKINJl/vfUybe3zgl0wVwNwc/tu9vAXZeT74Wh/25vDmwqC4LiAFnUgQQKR+lPDzl0J2wjnJehAfcCx8w3eyQjEM4axhWARz2zRL7Hiyqcjc9JcBtSs7nPHn23/7k563zprUr89Am7VUPKRq0pBNbM0MgQ5UVfRH8pvQ3K9eEYwdGQ9cp2feu3cvBS2PKSOAEr4khASjBMdeIfeISACebzYYABV8oi8a9MjvUKqOcK5MPXhOC1xypzBP3cWDhgqFnyQyJb/YAdgOFFcanVNhgMygUU8M6fm8XIO/D4jHWzPiICXAF4M3nHGn72RkoCQM4AUjBSMg2RdMcFRmzascfKDyWoXGv+2P8/JgqYBWcZKHLBvWSwR5TvmWtpBjV04VETw6RYR2chmyNWFmfJqFzMB4cQNbPCzjR/svvkcc+9hwtOGmVmT577hkjTXHwlhaotAauymANyYW+LrKf5Tjv/YGcQjfu65lXed7z9VxLD59C5lvtx0XiDNiP1AARclOAXErAzu3gubclYLzfsOMu16DthxT5IIW+aSY7OxeThiaciDrPQw0mPThmeMQAnNvnY+tZlfOo+i4vj11X11MCo4OUmKvCVPklchh2lDkJcFJZuLK7fNFTWN8PE3WHwff60Xr0CQF7EGDGjZ8rSRkxr0fFeWUBplFCjBNx4/RhukgprFO2mxJa02vaQxxAFAS0zLvCO2Jh2vnP+snds2k4f3ZdmyIMPUPegi04yXLJ/S7GNoVkBNIZpmdCrAIqPjPK7+Kaz1FK7e/xsTrC52eizF/7oNq5eiozWCWyYCGrtWGb91nJDiLtkwBJtALxfVCT0QfP/usfDXNO3GjFxgyDmo20JtDZkErryugJabaL0m6edsFbhKpBqnTZH6IKkfqDMHmuYSFOFlBGNDxeAJP1ek1w4mVNe7u/v2cSFu4B8IKfAC2670BBizUgOqwG2Cd/GEPG/wRQdFKzvAs/Oyer8Si9ChaEc1gWQ91181ktHoZRrbz6N7DMNUBFXcmhsiazQOWD1sReCsawDjs2+nHoeA8Am58R5PkmDBtFQqyqEQYt95O3QOXRnDcx1P1RepbCIo1tmPQ8xt6XBVn7z5n3msyd91HJuWgUcl5r7b9RgM3w1sKT8lKJ/bcBJx/6/OxYed4+uZFJHn7d05eZk6yIM4Dz66EN+Sk4yTu6zGV+sDJeJSPXPkcOICL/RJUjKSeknmsyVGjFuBbDF5UFOd/NMycTW+nOgLckqAYm7yMkTWZjp8co+6uU2Mq4+1zrdbGjY44O+6A03aHb9R9bO/1PYEvAbxQAp82Rn8uv4U6JwEn9Xx1F7h6c7YJPSvDpSoiNNxQjl8IGlMHQ1XibmAx41/moEx+DsxHyI7x/CN6n3ECwuXuWCLND98ChU4hHDc7q32XtSqzR75FlQzo3l5LnfV/WPe2zqZyJ1nacrm2VP71XdvJ0rYaVgpKxcsxIrKfsYtnNPLBRrULqDHg5uDfXlM33e6fqPTkHPrhhCLgUyqAPmuctMtMSjFZcA/fwJqqKEoggcAVQ7EcDLIuO/tWferVOq7zqw51S3lm5Zdru5BpxXS/HHWpQKb12sceVqE/qyYIFRcUkoEThtc+TwQYm8dGjR3Z9fc3P8OyZ/mi3t7d2d3fH+7RhoIHic+0YYRlX0DnRMtOHDlbUidBn1NlGIX3ET9EoSFuteodF9ovTWRuxcR4IIr1PBPVqMD0CA0OQNGy6psoDnkYJIQcowQmTcagaLo8j0fGFtcMpklAOPDAtNpX3PMHZCPB66vxr+2eAeCqUSU203cmaNw+9FH9xYDDPABvtmROlGvfwXjNNn5iRwY4BE18yPwP3myqnEmWanqAL4M69lnP3z5duZSvnm9QdOLxaltucnIn3+2my08io9ScFFAVAPJ8kQoONF1kOWmxBlermQreMgd/WmAxAa1g8V8RByzf30L7Bk4k5GeivCAm0bI/u01Y1+lzl8GroMjAAYA/OrP/pmg3fPAZI8jtaoFxkIvSHn600HMEQzAdwbBuIhYISkDhhTjIoiuqrEN4iw959OsIQyQbl8BjXKcCHQI86C2Pn8IydOKldn3P2WMnKHkYvaxmGkM6wb75yGGPRSmnsrX06XaqgwifWcGp99Nw5TCJg0spsC7yLjqVzqUMudQyLgwgPjaJJHcL+/j58KRG25NC5i+FnghUAImbfZbOGZ2tyc9EF6HUT7ShKzpHASbQM8fFmdksV9A4OswrJctL9VTAnk0Jw1i2rNc8tIMiKTDfMBqsFJ1Py2S5uHicm3ZvKnIKTfD2xMvJub25uBuBkx46Etwzt4PpKVBXQKJsj6EZ5Wl5pMyT1MijI4KTmz4jS9BAMs81HlGPB1CnrP29SRlVUYRNWYHDv2GzZgyusFs8Mj2Po+x1PnUQCExgTmFocRXB1deXgbX+w+82WmS1wUtRXYMtGcjP+z5NjT8/auaQ4awLdtHYeAycD4X0AOMmGNws255gH9k2bB90/77syJuYDjV29jvDsteNt54zTpTmsivyMhYuXxmQ8K8cpEFfmLIfHwss6B04G6zQyPNxPvUwKmxjTqb0+ZGIfQBGl+7R78tRoU/UWcHfiFaecoMHwc25raiNA5R+yXABRfLDkKSX2lwazbTlweRkH77i0P6bACaeZ9L1OkPfL5vGHpnLTkqa+hnfkMA3PtZJE5FYUSorUeFw3RrpwsFYMNBeQMh4SLgm3kfGmJFmFYvz06dq1ipWkiYl2sBNJ1mI/0oxStiWXiWWbBon/9eDEE5qr0ysnoPQZCuBPeSt9rSLyEQ4aLVnKKXFmJcJBVJRiHaOfctnn6eDbCNVxH6HQAvkummOmFjYAhX/7/OV9UeTwNz/++YA5GWzmC4LC+zYxeR9YdB0t1FckSeVGXWkD4NdphKmk0VMGxxEhEobTJEwwNFlRKawDEOInB+8Y1kEYR1neGcW24CSSRqKz3mm8TJ+t10gVB+m51cSLi9O6mcGYVKHzhlDem6R+e8xxmEktKKoN59vCkwwxJqHpq8XMrnlgU2dL9B9gro2XbwOc4Od2f7Db+y2PlMcR15u916dvcbgTTypmf+IT5u1hOrZJsDrzoTEmhv8riH/6w62hyO9EQldhMCZASuuJu2IXh33+Sf/jwcnIxhkDAiMAGG/LzMM5cDLmvTFX4EJMKRv8sZGKlj6Zp8grqR6mPMLhw40DrqCNUyn/+DqMg5NyB+WdpfXOcqr9p/drLMXT1OdGEmnd4sdp42e20IeAj7HLjIGTun95qElhTjj+1MDO/w7pyBFm3SjOzWmfv7zMJPukG5pu22zZkMBZ6VYtR6dha/xZUt+Uzs9lEVOS5Vg+Aw9bDbSUK7Hwv6JTGuYodzVuAevpHH8zcOLXKS6o/9XkYWqdsv5pnfNajTOMfnizw2BB1WeGB7zOwsapC2xq5Je6wDpwjfEJmET3ZWc8vV2GGhjWpwnAmfJQw3IPHDmfVz9DZxKc/M2f/XLQhE2TNGYM8sIUpZGy9bOXOVY+nDdtXnRu0Imsc1WrnGTUhb9T+iMk5ZsXud1cUMYAT8g3mc3nkTjqHQPxhSoeGXD8VEVP2SBxinExeOzqXys42mesG6u6HsVrYAKrx7wH7bKTFs+9UricAVBiSYvfJ9SLn6WJEm/ptJw8AlDxBGHdzB5frezRvLdH66VdX62ZXY3X8N711Zrn6Nxvd/b+fmMbMCi7o93vcLw8Djzc25FZbOi++IHgRFNB1qJtYTYi/hOGle+8AE5a45WBCuY9n0qqvd/u8ymvqZTIXWBepmxPUaZnjNP5nJ0o9zzz+SnDof8TqMoLin9OwZ0MUGQoVG01NUfnlHv4TKcAJ4CJGujwGqWRlwNt7veUyJmnQPc8MezZ++czRzlkDhtkckanX+eLp9wUyuDJNYc5DNkLH1smlMWe+/qPByfDsKbnLASt3+6HBBY0LuQbyIjmn9I3ZNCFbxpwAtayJhzX0HMOk+f5ZUJmAhLKWSA4ka8Q1W+qxhEIUdm5q4x4kAy+4ll9r7lRlz07L0PfDpz4ECqYbte7BSYn+izIAWc66l5ir5MI3Wn8XgE3MzSn83JtP7QxV1x69Y/COT4P5QnFEgaowpzuCVAqzALgLKc/R/pDukK5GvvO8Hw2zxkam4NuDJyMCXreeFWJe7VFqwwwKQInbZw6GwAufiSUZv3OSU0benj9OAwvDtpjbDqUC9HcVHJNyn/BGDQ+nJxcFo8xMk/iFFhB0lVR3kWJ+yZQEl0GQ9pMeZO1zagETmpZbhCoOdYZ+4z5L2lB5AW4YlRCaWVPtClLbDHKy1xZeJMcJP4iUemjx9f2bD2354+uDKEujB3hrfvNxmYAadbZ7WZLcIK20QAnYE5w8BZivcigR4mflxI+0IPPDxOnk16yrVOGj5/7AHByep2aQ5P3ZR5Pu/Z6nwu+JyOfe/JzxuUh4OSScTo7N83Etu/N+5b7Kd6f13Kwj09y04bVVh8yFhqToxek83zyNIm8TtwryzPekhM0aaxyg8ZUdt+up3uSpyvlIdWQv6J8fSIka/Jvy+dTWKft0NruFxnpsT3O6/8Hg5Mp2SrOZfKqT9b/TIdfza/2itZFz691y4UO/F/YCy0FDgj0LzeuYlpaUCcnZnjmkYfE1dvJ1UE0Uiu5erGWccH8Ov810EcBSGJEl8CJ25ssOaezfU5+fQ4y610HM6Z3xv5HGUpJrdq5KimW3sf//bwcgRNvFzGfeRsJzbeasnlZsnmoP5KZ+R7qW6/w5AGPPIDR22awuOSI5mrexoJOayTsOxuVoE4cOwBG3omZnKgeXMvf/OSUOTmZ4oECaA45S30qtBCYRIV29HNcON378YHV8lqBk7EBczelDe1+1PBLn8uCItAgT1Sg6YiETi0uDxsEOPEE3pyYla91Yrxicnm4X6PAy4GE8aGcF+KIX13zhlIy+Cs94ACoYJOEV+lzXw/lEjjxShwPf3BDHQ/MrQFz9MmzJ/aDF0/t+eNrhnFQmfPy5Ut78+4dy/YAQN5vtgQo3jrabLPv7YBE0Nh49YTp03U4WfOR9vV+QNj5r0vgRIpSVxFIpdrI3sSJcVKXmFNwmK/V/q597mGyITjJMtCOq33K/2xwcnGe4w1ZntrnaSRtwHqMzfWoco4kRNzH/e7wHPN6JaPNa8ijS2WP/L9n5CdoJUUX1TqSx+IsD7VFWwba6pJLxi6yasu0jBqQMxM/Fs69tE759Uvg9dy1BFCyhS5sYCxLyUFJF2rZoioP4bQ1TuIAsNBTjvUGcxIdWr2xgRtPhaCr/IThSqBQoMCZEc9cKt19YxGLrswMmH4PgzzsgusPmee0nd9T8EktMznNY+tT5aQ6lYPwasnnGF53FLDEQxaQKOYr5lgFGeob5OfkOXmAt6LPk5rlKaSnSk6cy4OUCVRu8vBfVVypFcass32HA/zQPdwLS/AT3w42dSiuNyul6ab5xtExeD8O/kOX7QrQ8vx3f/uTXzbY0ef5ZCJGEb6jLn1lMCHjn/NPsqKjAeFBQGJehrkUuVX0wMNL1RUOkk8Tp9oNgb8LGAkwxecLUAGaK/K7B+eseNVOMU2DjVvuUdoHx0bCyYyJYSGCjEtkL5C/s6Dcy7nkGYyNnQuWAKKGRJ8hgFQ1kg5CvIRLcUWEltGJE5vkYLvNhqXUn3/ywv78+5/ak6sVNytYky+/+tK+fvXatugKe0QYZ2+32z2PtsYJrji2/DjDqaCoWEIJGY5/8sxwR+l1/+RnGTsDxPPE/7DgJBvIMcM6BDpDcHLJKLTXDlg5WN9L1xgYFu2LD/nQH/C9DsCrAixr9+B7DOV/FJw0ejvLsjMhqtZJOQBK7pOhCCFUCDcsUaGTKUbJQJQ0CWCX6Nfjwlv3Zg4d5MdtgTDGmwGKPPfSQZpKpBqo82D4dGL/K8GJ6/k0MYPNGd5rKUMddz7GHAHp7ix/Zd1TGJdnspXaEm+oxj1BVtKrEUGhu67MTFY60EjHjKRQXwb9eX4zE6YVy+BkDJT8IcHJKbhwFoJ7LEUgZKvy3GabPLDPyf4QoqtHSWx4H7/r5VJZq+6/bAYaCa6xDTT/dGqDdQebBaACgMK29CoaYf87t+EenqttMwgYO5R/Iy8tGKbopg5gckDuYt/bBp9hR5KRCMxfn6nWySwAcx9agMLkqbqjNcmavMyetEJbJj7O/RNzIhowb/Bs1JW+WDd+PddH12yFIi/mYAMCOPCohgAnDDPV7GM9Pz/TaBFdR+MuAC0ZWwGnFpyUzH018AlwcgJMMopPSbB6Ho8VeltmNzSu6PENtKuTIQEgj3t0YvRSsN1ma48f3dgPPvuu/ejTj+3RGoeXm719+86++PJLe/nmre1ZmXOMcM7B9nFIGg5KO/JsnZnPFQ6/ShR8Bifc78mwjKjmbw1O2vNO2nucByge1nmo5zNmuLT/27V7iH3/z2BOxp5/ABpjoBVQP2Tkdbe3CfFTTk2Vl1QdFSec+hIMe40orKOOzrKhQ44kaHxVewhoZbAQQ83zIOOHlySLrtjHPWCtUzn0LZ25U5IOG+95cK0R94+vj5SxfsjsZ/n60M/p/WOP7PrOB51zRtrQbdm/kvF8sVyyW9ZABsj3AJkOAlHlpQiUePK+8jGcX3E5rUxJOKXqL4RTirOBk7uZxtSCE15xNOnWBzwm09+UOWk/J9ZKLL3abeD/2aEfY1SqPcMGykSCa7IoIlWwMs1cpAKITeTRJ5XSoA0pR0h4CBVVnGri5iDF9b2XYpufg5SYz7qv3I76obgqXPC3IloB0LJFkUXX226iP1j31z+qpxITBDTyqUkdxnpjq8TCT4EB9RdpkWBeACaoss1tbeWujZEXJis3CU7SQXUjESgOtUEGGbnnCp8tx+xyFUxTHnsCHEK4BuhWdGK6fw4b6bnqtVTnPaS1yuYT/T0CTKoy8g0gcIJmagQokRiLdGj0LDnst7bfbQlQ9vud3Vxd22efvLDPP35qN+sVt+jL12/t5as3drfZ8kC7HUI5aO3PEI+fqcMk2OgRMCv5OEPWZFJRtkqadIr/c8yI6v9ZsE8UxoWDzwaGuKFLoRS9Ff/4lwvXNLMzTeY+zFQ8BJxcvtI3H4V/sj79h19pyJxUpemjlmxo/bKTMfbeqtgqUNFn8iJlsM9qjEbedW31K4Knhq+c/9CObZpAEN1S+2G4ihmeZqt7nhihCSOX56dd4wxspkCv3nMpYfry/vF3nDBJClVHbhV1aFzMdY14Q3HOw7B8WbfBAE7zCnIOCWwA56XeKTaS/8h6s7wv2NqTSpzZsHvLGDDB9WrGYnuP079PgHeM9qHOTd7fcfUT5kS2cWBX4oOn93e2yUMobvfEoCv5tTqtIeuJSWH33qjoqY69A0j/vzPvlVF18JJ1xmKOc5K8AshTxZzxIuBMgF2hN1xbDUKhe3GYIw7e1FEvgz4nf/3jBE60+Zod7Z7GeAhluGnqBzMg0IRLIKUoCvCJ0uN8LSLrEcPQbvoBbRfIrxXoPJac88FnSrHovPj6TDsmPaGQv/bnADw1CmnyWsVBqYm8miPizVmt4slhsqq80HtELYGdOfFN5SWeTKU9HlgifDzs2IlRSbGr1dKeP3lkz27Wtl4h+XVmt3cbe3d3bzhoC6FhABSAEzY6Yj8WEEhIclLCoqp0PtysSTjHqrDy9pMibLZk/fMDwEnef8VgRr7ClIG7pPyzIRkb45RxySI+BY6mZCvfR02wJufnzAttWOrDr/Fh4GTseVpQ2irgcSN3eaTSOdIjVLgBZFrdxH0hA9Bcusi1AEmS7VKlEB9ux+5h1HPNzevNxnRW0QUj4CvrocuzcfkdLThr16UFL3y2kT4tbQJsK8vtuM8990P2P47FGuhi3SDnLMUCt3LWgpMxWT3n3PitWi5vyMCd1x/unGXQ3oKTdh2GOszTDghQSCHLMY/GnIPzraJ4IvavM+zeJ6xq7xpmkoz4NKaZa21yhE51LAH7mzTOdB4zwQkPTUWuSs/+WUxt4EGcw/BW95sf/6w/V1FTAESmx0Tj4cIRMxszIq3i1gOfCHEDToTixiitE2UVm7BsotQBcspYlGvoQKSRTP7We5kEHw1bMiVsY0IKyCfaa/A5ccVNMudg44ZggB7zDRrgxLNe/UA9hnwckJB+xymgKiGbz2y9XNhq4VncTE5CJc4epWB+0i5CO+ANDr2XXBKYFATkDy5vJ2/AhygVn4/KnLRrVcDDGcXMz3wgOGnHSRZIBOjIvc6Bi5NrjWy4P3Zwoq126TnHzds0OMnrNyVL+ZqtTsif/5CxSQ9lnZYpc61ZHVNVvG6AU2+PBEh8qzlFrSADx5XSH06eIbb4h0L3MYM4Pv/T/aFaEHAJRLf6SeHSgcMWb8q6Phf3tvq91QNTxn/s/2PjHdWtg46/idFXOXpTwXOiZ1LZcDtnGv/U3vS99LAO0eN72HX2OXByPlE2KAOF1Uu7Vderw2Rm/1/bTE9MiNvcupp8ZtkVBdWKPcq5ar67GQ7KIZ8ARgrLStv7nHq2UYzSmfimizL30m+jz0lGvHmRxsCJXuewGOdTzsNpG/wWTIwh66mKnowaJ5VVmwczUlqa2RIpJwpYPEirPLLwZVAyClAm4tSt4ZpSsMGyDWRm0MskdV6V8HOBQ4f2R4EENb9zWg1nniD5FeCEbcaRh4IusIulgTVhLBHJZkc/jdlPHcaZFf6NDGr8RNKrNypzhKuOi2UPZNq3mYvLRiUEZuRzf0hwMqbsi/ILwWgV6ZQxaP9/CTudu84fS1jnQ41nfaZTmrdV5K3Cb2VoTPE/BMyMzWvWF9Ip+F9WkJLLco8ILboyrkX/7TgzMKnt1I9qcesKug0bhkYueqYJgz9kj00BFd3rErOX5+TEMDddnQcywLyT014fWfdjDGPgZIo9GXuW3Dn3IfNx8gzQhY3Oz80q9Uw5BaBcY6S7dKuzsi1o9w4zZARozww+X3N4/fPgBJcc27sD3dv2mGra0MNz9THWYwiGrQJQreOvt+vjMlHD2nV/+wiqnDpDWPKUYp/ztJ3cd6aE0CPROVgnFhmP2Lnutz/9FZmTc+BEaOtUiaFaZHhQkK4jUDIGDMqGCU+kvX9rmLJRPjEikVBb9kbDnORxnCgmJW2liclgKk9Yq6xC74zmSmTlOnaNVvnmzRarPlh8jqmhjn0e+ESk9Tz5NVoSA5ke9gzj8Eh7lBzPOlstl6xbXy6W/BvHk2+39wQnoNh8f3mbej+q3M8Q8nb9SIKtcWUPPcapl+n/WUa/KTjJ8zE27wM98EDmZExJcx1a5u0BGjILpSvXb2be/zDg5AEDnnjLFDjPiudha3ipZLsO4HQ9U3VbY9yHemLiIZAzljwvvCsn4gucjCle/o/VdUnZCvWnKkABE7yUt5uf3+IeIHVUGqL+htLOxkAs+di8Zr3woFV9QEJta1zzdbNuavVqu05tzuHYWPG/loU/C55SWe+JXm8m4NI+HFvf1o6MhXXOsaZja3AKQIM5GHFSCd5SGOT0GU5z7rR/z4HP1r4MgEID1Lj+8SDak4OcnjZs0+jyYeaOX6jsjZzHxR423seGz5COInA5G55h5LKDrIPIT1G1pxKC4Tz/7c9/yw6xU+CEd0oSSSIp0TuzODhK/2NcNx4go+Js9KvSiV4EKEdNg2uN9zQ4iT4HeRelsbb3bK/LSUuub/v+SwqCY77wpinj2gpO3mBZALSwus/pXHhoRS38HQT7qcQAKGqYA8YEmdX1HCK8Z8829B7ri7N+yJzgbgFKoiSsZsondixAT+sZXlI0yVSVeOYlxTypnB4ITqYUzbct5RyLOed7nVOqDwEnl5Ry+1yX5nFgnEaSNYsCC6r4kmc+ZaTOKfa8/urD0F4ny0c7BwOj2oATvBfJeWqySOAdB4+2OsZP864nnddxeV+Gog9oRMc7OXuX2vzJ4e/KOSnP1+zXqeeWnOdn1XgGeupCE7eB4RrJheO1YshlnhudqD0xpuwEfvJ48z1HS0TzhI04B+16P0QGxsDJOdWs53aC6GHOxclaTYDSgTlqcjSGzzIe1h6zxQO5HUux0P8S49WuPf9uJkUtLKYAz6W5L9Wtke/ih4F6gjWeo1am+o3rMZe+63rkDxQGKkA+nGyAk7//xd+Us3WI9NIO5MZL3duKB6Acjf5gONmWcevi9TiVwaSXEdSofa+HhiHUxtb/WsPdbgoJhAfQhvCg7afRXrMCo3rejxbsHDgZVSIRsBcY07rnBW1pyxNlHs/fgpMpo5nBCa/FvJnMfLmosUQtSuuQZ4KkWPQ+wRpCWaMDLprnoMbc+6wEQDkInHgTHfYx4ZHljuNINigUEj1nHibaY6piuH5Thu7sulxAh3ktRvdCah99TpmNCbr/73zM+Zxx/48EJ2Pgd/T5pipdHhiCUJLpQ0BSBt0uh/WU00uGZEw5cz0TOBEFDmCCYygwNlYGjIAT3p91mLGnS/NE78kgcFLyS3LZfxmM9m+jg+J19xPUDvxEVY0+cjbyWdZbYDK2l8cuOHaN8j5VtDQt1Gti5XRYR/LQ5yaWJx2Exzt/6v4EXg0jrOdqf16SzUuvj9kQr/Cp4GTMQJ+7bmYepz57PmwV1TXNvD10HLTXE9WE5/aHyBLZginZbUNhre2R3dP1QrUStgAAIABJREFUlGSr3JbsDJTjBTLzQnzRtMEDqEH1Lqpl//GXFZwUEdNmrZC6UDmZ3sNg0GHOT0UMoeaTIjTg4GQIUEQJVXMG4c+KtACPNGN5sYYI2VXMQHGNGKv2+vkabXx0Cim2G0YLxSPPQ8FPCVSL6gWQfKb8EQaKO3VCHFPK2VASoZa4Y8nu4nWl0Ng4h4mwDhwBTPANAm5HOOrrQfaEtKBoauSlyPg6gGGJWlnvmhV+CWGPC/kIuGzoUW3wyXU53QInt5oc2wNo8THANLwBucRJHXZuXv4g4CSBixPgOsKMtANtgbX2JK416BY68YQ5jHvJQGjfak3PJUTna7VzOJDnw7GcIi4QAmDSgpOxsTk4Qf8m0dDREk6dLKOywNepNkys641X/Botq1B2hfpoTDB8rc7QGio8Mqb7xgD31Ny3XvggwRKh3ZK/Fp5shAEEqi6CoHCu2nBOu2atg1HWcDRcfVpy/JC9de49rRzTNkVagfTfQ0FBmZOGORn7/IeCk3acl/TPN9G73GOhN885fpzPlFis+T15zmBrHA+wo5okpuSc8DMBhus9cUyNj6U8R+7z8k+//tteE5iFXoqEYEGLcFLVEsYJoR2nT0o3ZyZY4sTfHRrU1pMj2QWwBHknTNaDswzduA0WMIegghGQ4GSw1Ap/9kzGFiEDgoHiTNnW+XOXgMrUphuAlBEath0bN0T0ZHGlH8nJrFH3uSbFHXOB9WDIJ4TzIAUVXkQuqvQNrGPRay8EaeIHMMoXdMo4rZmN7KWwwiWl9aHC+xBwOjScMueXRnL6+rcFJ2OQ6Nz+mRrh8LyS6NCZcihavaDrjDkSrZyMAfM6jocd/Di2JkV+EvNYwHgwJ/gb+wfvVXhhoFhn0EsHmy+80RR0lh80WiPZvGaoWh03IbqFxGUcHdmG7gVOCnPSOE1iodHqe0wXSKYzMzWmU6bAQ54zXSu/l3MDeggOSwqtlDBMMTi+WlkmB2saz0UwG85Pex+qkebE3XK9ibDOlP78cCkbjj9fV8yJTIbGdAkQFB0cvzyEOR7XK9V+XbIHU8/9ofrt5DonoNmf5mRfjRzN4povEmbVL0x4oUk2Vtk9bVSxmcD1NWlU+gR5jlyLf/rVbwlOygtNBjc3XWknfDpFEdlwA8hOq6j0ONoOLc+3W4KTOD+0xpZODiqq1x1DuFkZ5hE4xgnVIcAzEtPVpsvxT/2vTeBtlenFxQcavACmzr3eKvgWlU4p92KEmpi33l+TAr29vId6/EBDsiZAtwAmDOWNi1sFJ75hS2kaQGqbiPyNtEYFJ60w5DX7Rpf+Bh8aW6cp5Z927NlS5HPDEGtxITI1eYlMK5cVbJJKz+69+NCHghMHwTUsOjbAKUAzfO84OB27XjYqAwA2AU7UAFKnLrfjxd8zHDpqYF6cD65l/Q5OynNyQNEwkborDuNkDHnY/jtL0iCs0yxyCSU3D9uCy2wo8u95X8p5PDdvfIIEIPhsCL9HYqKuPShgSN1TJw22DktMybAfAk7GwtcZyFzSrZfEPNu1bEd4DyY9qz3IMPfoIQBlTP7a8Zwf/3lw8pAxfNv5aTvkKrfwJFF4JPSkTjcK55SeYeodFnveE8njj+jdpflXEzntPz6z9tJ///VvBuCkNdba0ArnUKjTQDU5OL13sVxybbb7vW3utzxgboOupCHc3m+/ll/RAI1kWeVFyZN/uhCnzMnUKaFTm1hKTJNzDpxkBVkmM9rdXxKSVsmcU+hSJPk9YyCG8xR5HxJovc/BieeZeN6vZ1ILnPB9OIE5aN1yyGGgDgKRppQw180/RHAuz8m455wV9LcWvpEs+nZez43z0v1VMXX5WU/f8ccKTlwuawVKCzT4uvbUGbdRxn3aaI4wn82bW/kfGOUYh+RFMqBkWPwt5qSAhlyySHXkvX/wpZ5BypPH+NkSPfSXzsGqChwhISWoDAd+iTnJ4xko5kHBQaqMGHGA8HwK1Y5dT/8T+6h5yffDqcA1ej/sVP0gRiByTs5VfE7pVnnRY/LY6tpvIl/5M2M2RdWvOSF2DBxO3Ts4htGg7iW94dccVop9E536sPtMzx5c19MvWeWh492Oj5EatlFzhMc9X34Oq9co6ak6y3cdef+hc5cauHX//KtfF0yvzUuhFPV/RE6Jt6KVwmI2vCi88DhAxQCgIAdjv0eJ6o7MyTbCOtEmzOehtCmOg4pidsYm+nRC8mRW41Y2VfJQZKiltMbiou2mbcHJlOCU903RXSMZ1e0mGAMc54Qwv1/MgurQpYilqN3A6GTImheTQ21IPGIhrEBjCg/xOmwSFyG73G1wJEv9mymPaVr/mwjq2BguXeeScF9+3Wdq6n3n7v+HCutkiWiV67nxi7dg4CLJja4hJ0SgVEbOT45NnTkfYsVGZJytth/42Qy+8x6X06TKABpssLhRKYD9LodLMqNr0Umb+fvx5TovkiR1ZkmJk0fiZNJ7vvK1lUIBCPHLgDlxW/RBX0XGJz6VAdDUhTOY8xbjlfWCgcAR95cW4awMTOScaDwtyMjj4ZSkYgr+fSF/74MmUOuQ2MR8fYASrncy0OftzfDuU+Dkks6oV2mLSaowtA7BufVtt9UDRYqXbMFJuW/JQ4z8kSSoRcdw5rwbufaik4lepNE6MBmg4N4uORWc8Py+YE649/+PX/yS1TrKcM+CqqoORU+gpJBohn4Zeh9AyR5dSj2rk8AE37u9Z8kr56RSaD511TuLMpBGeWmBx8qq6gaq2c7lmqKS0iYvSjXOAJAQtJtISqsomVTenDdH/pwSerMiyQaiveY54ZoyZO04B0qLG2MYJ8yKoQUtCu3g/4xnB70LlkWHrwnYaJ7y87SG8EME4fTZ//jBSatk22fIzMlDwPVgH2nPn9kU5xTdHyKsU7LoxW8nzx3Xp0fcVO7IUeHeih4GDzUaQ+MzLMM9d40x2eQ+FVscremxv2WElWOWnRJ8poaxzeYL131QqGBO/HA/5Vp5fLxUdYSslLBOgBOVY2L8g8PxmrwN6qgzACU/o2Q8678Tw0kN74bhxOgn/ZeZpKz76EgGc9KC2mwcx/RPuc4BPZSGh6W2uvIsQD4DTgSkdK8xHTxmxPM8jelUjacyJ/XKHw5OxspzH4pCvz04GZW/5jDDszYnHd9SdF36wDnb4wcMeukwdZEXv9VSYjVhC0UlcKJzkNz2eMuKsp90Pg9k+x9//os+A5MWnLA8LxqsQPCWy6VdrdcFnOBGOzT8Yt4KKkEASPYELAIFOStaytyFj7V2BbfmiRgDDgIg9WfTYwCxqvygERfPtKaeL3tirRBkQc/JwmMbHQLeApP2fflZpl57KDApICzl2LSMkBZaZZT5GQRW8BNKlrH1claOzswZdvodgKFmp+vcpYcap+H7/uPByTcb1/inxvenfIbxz5zbC38MYZ2SqDaimTJzIhnhvoGMSbaa08rHjMWYUfG5rDknU/t/6nrak8e9J5Tm8Y2BE40hgxPcf7lasFsyoqOq9pEfyGt23haBSbIufK5IWb3j7fudAarMsuRPTp0YZ37cPzzJtLW64pzsZRrd5dnnIc+lwi14ne0DoqzacQ2OZAd7Wo1pq8uynsxzqPnG/LfgL9//knPWMifFSE2Esco2jdez7s77TGNox5Kv7/LnTP6l/Tcm3WPOwdj4dM/TazQNAOMNeeznCgIK89p4iHnftaD1ZI4+sE9U3mOea+IywN0fQBk2GJEVZ1gjRBQgH/YS8sRqXhIa7hS7WNSGhpSVf/iFgxOhayJ1hlEdXLgy8mOO8RPMyXq9tuViwc2NsM127xUgPOU1jkNG/xJ+Vt0b1e8sWqHjIaNwb1hKlGYvb+zWq5CeKIU/IZRT4AT3yx7E0IPzm44JUg5rjG3gqVOc2404pjzGnmnsc/6sp5Qf/o/nbcGJFHDu8VAT3epzugcYTFbQ17xPUnC5lX47Nm+28037o4aW/lCue0xL/Cf+r903l/qcTK0n1z5ePOdnTSlNGTrJZzYceb+c9Vq5gWrWV9lhMSAZ1RLClcEIrc49FQNpjcHUfYfz9zBwMmWwCbT3fuJwC04U1gFz2xpPyR22Ojomk0GMZm259wV11GI+Ck5KJkqALLFMeRy4Jvs3p7BCmaeG4W3Xb9qg1R2VwQmXMjp95+fN4a0MTjhOfAaHgqZKmjEwhJ2qhMYWAAmcaFRZz43p2CwPfD2qdR4CaMacA+3ZnNSd96J+z2PhvhGzFKHvPzQ4GVNJp+M/BScPlSNpT4aUhUbipmPgRDJSrUicLD156HqcGzUCErUHcocnsSewRws0BWXqB6pE/V086A+FMkdEVfb8m/sutaWQLpFW6P7uLyo4kWBxgprSL6AiTC5uulqtbDFHO3NnTbbbDcEJQwNqVqTGsiUJxlFqLtuC0M7D4xjbeBkw5EqbMtHRQKn+PWRO9Ay6NoBVQfyoVhlpL3xOmWcB1O8Q7ksgI6PXLPxVST4sODIGUIRQfTzVc8J8KW8I96mKqYoNnYZUdlO8mASEdJZOK+RUhuEJPmz0o+L64YH4/0QgMnWr4Xqfb8I2pXT/GMGJAE/Gi+r0yLlI4ETOi3dgHJaaFjkhLXcKvVqAIhA0BdKy/AyA+NH3dQtOJOeSgRx2aMMk69XSGxNCaaKyMErqxSh6CN1DPTm7xEMCR6bP0XOELovwBo1fOHYef68ORFXsLjVw5sqZJE3YGR2cJdeT257eqofU5WTmxFc8k6rztG/xU0CGfZqasFCrZ2RINM95DtWmPF+7HWtZv+YFAoTUjyDrmDHdOAZ2SL4noK9blHmOcF+2JZfAiQCWnndq7s8xJ3kcY7bN/3eZOblkj2q+TIrl5F8TuOCcaEcp1HIBnIzZvAJQ1ZQzwqsE6AAnUcq/mLm9JThBMQbSPA575jnhd8pV7uklrKAx/sPPf106xObFz0Y0175jY1L4ed6K2Xa38fMlnB8rFBmMHq7hQuyvOzAJTz0mip7/SJlS+UwIeVsG7BtHnvupedSm1aZsEb/+j0nKyk3/zz/bzZmFt3hQTQlna5R0D4GjKQE+d69W8LTwJdEtNpoAh5SzQArb1e/9oL+isJX/E4xJTMZgGHnuuM6Fm/ak2UGcPX1y6lnrc7iC/yZfWvGHRne/yT2m9sBQThycTHlerYLLSjwzJ1NK6JxHR0YTaznimWel0gJL/Q1PxqmvLD9JPlWthcS56NrIiq/dngaVIVLK+MjBn3RmlEw3nP0BuGurUyb2j3RsYQciHwzMrYyJ5lAN2ATK8TfLE+euu6RL1ssVOyfzDCoCCs+TU5K4gAkZSCoveKlKKHUF1PcHliRzTtujM5hMXmPw2SvGUfVw5tC+mwCFc+wMNubNZdY7OeN9DgiC/i4hDQeMvHX0e0KDROkDXBNFCXm+2/1IHR09jyjnUbmUV0x7zPV5VEDN5gzxz6mD/ch7OUD5HlqbrI8H146tl53/MWM+Kr8lH2h4aF3WtWN6WHLt8lf7mk69V/qvldEWnEzJ6vTz1JBgm1s5ds8pHSE9Uu4/wXboufM+VFh0Sj+e0z/ClTzXTToQekHMCROw64nDzEEFOKE86WRi5D3Wu1dGy6z7+5//huAkK7N2c2WFivdW7wXUDNB9NhEKCzg4YU5YINs6Z+HhQyBH4n05AW+gzMsJi/LU3GsZMwDyRk42VEruG0Pc2fDkBdP/28XKHW7zouf5LALagLCx6z/EiA6BFtajZuF70zRfzxacwIhsd9tSgcO1zIapxsjKNXKlQx2bA5SSjHim6cl5gFJp/Yc8d36P7v3tz8b5sDuf7g/3DB4CTvJn8957KMBq7yGFX72hCizy/psCJ+65Zun1Z9EXrx8GF3kZHvI92gGhFHrfc4Ibgpz44r0GiaDjzInkWgqujLHxM4r8xr4u+ic8ZiTet/Kfq1IAPPA3nlXgRGAd501BseI9nljohpfrSY8bvpafD1IcKxpzN2p8P86XgoXm+VRHQzv3Yhz5W5zcnPQUPUyAE8hNanLoxsOBHprDlZAyPdQxhi7yTBia09gdNOIaOb8k6ybNPVdbYIupFwFUBXZDh2BcciA9/wbhej8iYMkeMb5oalMwJlGn7qO/Kw5VH83FmTLGeYOW5MrGIA91pH+iBQnnwEl+/5R9bMHJQD81SeRZHuvv0SNnJFeolfWLc9GC/BGA0q4L1z5KwfNrslfnNKPsAoGJkprV8yZCjK3eUdd4dVVnrU/a12LwSgjx7372V2eZkyljHVvL6/wLOPE4Zg0V1LI1r9YJdiVNJMFJEhIJtjqatg+oCfPJ8WScrBgzmGlDU+3mpMLSOTEjm3dsQ7WKMBvHc+CEAh6079ii57GdN+g1/8Tv5+CEgq4TIVOnRlXnqHLBvcAoD07PX2YxwGIWbr9Pa2RKtsokc5Lnaly4PhycZA+LCmRK652TrPRae71LHxvIA6f/fFhnaq0/BJycAz4C4ecAyhQ4oUFLSamRaz9YaiqqkE95SKULMRKqaayrg3BpHw8BGlifSKqLHIhErrpBiQP4il6IvAo+bySxtuBQ7IqYB8dLbshhUAVOnKmY0ahiJgZAPNgAyNawzXkFcGApcD6VjnMgyImE08JMusb1c65ywzLlyAUrgrE58+CHdco4DhiTxDrXeQZTEiw1yoJDz1wCJ9KN827uMhTJv+waK2MTB7hlPah5VOhoEY5RdoSyDpYe4fr5UxWRcEo//pv0eKunh/t/6AjwDLFg5vW5MWDSymGVv8qcnNdXp4ompi3B+VNpz2PSmtafCu2cOjdnZf6SkorXcY2cM9naM95jQnYv3aKGSp17qosaYDz+MZD39mTiqNbJOyPrxe5v/8LDOmNfU/8vm4eH/ikSW9uc+7XypnM6MIM5XTs3+9IYcpiHG21kcD458t6HhrMmfw7pPm3ivEnOIdSLaDViZPkaY3Om62hB84Y9l42txx67ZhX66FhZGk7Vg/n0vIw5HyK0plh4gDF4S6fApJYG+hhyAKIuhoyWfp6b1/xa2skfnHNycrDjtwQnWTgvCeQoUE/g9tLnW+VQky/TnI50aG6vO9wPw5O1pWDze8bCbnpdIZnhqtaOjoSlAVCwf5kjlvTFPt1eoFoKhommjQfnezJ2FQx7HN7Ja46eKaVDKR1Q45pIxlfTp8Me6CUnxDrI0L33ez8+Q/PC/xfvv7PFcl7aHQyo9cT6Klwt8FaMH1gVhnVcF+HBJM987mCQeIx8OspeOSjSYZINp7u9e3N+Bg+exvEgaTNwLg89Addi4expDn8LSJwYb81H37GqknllESP3lhDpSIyI4gp84KO4n9ipXICg9+B+GkedKzk4ja5u0OjAmDUbX+xR3n8OTpzNyXvtnCOYL+t7sSqRcXswxZF8uHM11IMC9XV/5rG1TsVD9cvY+/JzFfuDN6YOy61+kjyP/b/Yn0YhYz/kve+CV/XJwJmkLvEmoT4U/4X9TpAo+zc//dUkOMkTqcFoE/BvhpNETZ3GRDOLkkM6UhQ+kuolDJRIm4eSZnyIjIdn62RBLJs1vJfhxkiJVLH3xsDIRYDSjKvdGHmBK6Com1FHxudnb8f5cHDiZZXw5Mo1UOq9jXb10XRI849pKaXQwepQebuvHNeIg830n8xUxaBzzkOer3Zzn87Nw3NOPpTheKggS4F/yPsH6/OBBwzl+RGbmJtAje2f6bGl/J/kAQ3kq1mj02vVPhmV5h42w8qsjNO49RDJLRPbKjOh5DfXD0NwUkFJjILOTSR0+qB9z7UsJsGEgxO2PUAsm0imtz1Bt5J13UCJySBQaNurl2tHZ9iZhyP8cx4f9zXyscB4u/x5Pp2YSsmygxMHTfrm53BMxG5XqhxlBHAlASwwHgAjAFDendaZLI3F82N8VercDZligDOGV5ZLjhP3VWJvzWGpYMFDSR6mURMy5pmIOfERKM+59LBgAnT0NFmgwilCRzi4TXMmdtZ1cDR+LE0qy8qmLehh/zaXxsFtBQx6SwEn5TUPf4Fe+0bgpNx7DJz4/wbO40lpZgUnU3ZiHOzUKShl6BM5i2PgfgxoFJ0+Et5q9cFAR5OarGz82P002gJqFIZSK/pYQckE7UEC45zHKBMu4ww2NgrwS8VYxordX//5X14EJ3lQGiiNIGOtijenzZQOy/L3V+QpQfcHcXDSbqwh+Mi4ti5qa+jzXTL6Lgs5Us8tZdBOflbg+Vr5/+3vYwCivW5G83r+DE7ObeT2taIwU76DOm4KnNB7iXOOcmtuCDmVVGcs7fLuvpF0V4CNEplzwqoou+L6jvZ3aIVhbN58/A87+I3XGzpco0sxJbTn1m2wO8/kXrVr6Qr0w8JK/z9xb94kWZZc993Yl8ys6mWw0ECJMpIgBoC4AaQkgvr+H0P/EEYbzPR0d1Vmxr7Ifue433ffy4is6gEgZVlZVWZGvHjLve7H3Y8ff7PxY2/8weBERPTbhOK8FwJfZlHU8lsaXO3hiPhDYcAOS2QLXzGliJYDxuunk2mdRH4k2u+VMnC4btUc7tHqYPPgkTVpbYo+MwBCdXBGH+qG0TrV+nWEdjxZg8TP0a9LkKESS2ovCDx0XYg8asAB130KQmxyNdrz7ICKb8h4ZJKf2/ABE5CKDThSL4rrBiAc9weBBQGSUGzOa1C2QyWlfTke9gGCPLPH4IAS1Cw0Uewk3zQFRHaHz01wUueZXa8CccOvcaPI6ZvmwX98HoGKtSfiLODTZGkn/hUAm0Awtn0gI5uJ1eR/+DxjXerYfqoqrzVuygDzbVDbK6PlOhzQBWxjOKyJw8O9dcs/DNeZ7Ursjl71ID+0n4l6czPZf5nCu2Nk2n2ouzDMJDaZi/ac831fk1kf2tuh/7vnm6xR8j44actCw8CT7IYYWtpXHS/JhsPrQu9pMqI6l8iSWoE8FJmb9u58vcDJe8Y7gcMwwlQUMzXvIyOu4c33e+uSaESCUvTG4rUtOOG4GTn0Ftgdgs8bp33jYupNHV5pbLBbi+aWM7p1n249+KGTbMFdmzrGWH4JnOR9fxeccBdretyRI19ZA5co3tFG/KoR1WM5GGVOkB8OsiP/eiqrnUvvuaThbzMq8UzudesM71deQ3ctXwYnvyRj8h64u7fG26zA1zzfIVjV4LSv/PoSOHkP4N78iHQi8csuPOhenZ0WrUNvU+52X7GHs7sufqL8wTW6P5i/i5YRJPbo2COLYhKkO2ac6jeB9JxrQ5m4tFW3zvBtzV+gJIBrvWfRlZSZE2f4EEgDXLgdl/dxTgYwIxF3L7TjRlbEei0utzjLQXZnVPaHvc5fXT05DC72QEbrFQBllw2EUwADDkoZIDv47BTSVHbUsqObyLIJqf/gLAvnWs6HciZzkjLqI2drlKGpcvNvyZzVPgGyADpwY2J2VgWkMYYkX+uOio4B7c4b94Oy97nnmtCs+4LfP5fz6VSmAbxaLqFADO3VAid28BnsdeA3EEQFodyrpAE4OyW1q+b9FZgG1Mzn3GesRCZLUPp2WeceOGn3mCkFqXfc+alu9xic3PMPWQJ741bu0CSGtqPuhiZz8bUBautTWtvw5jPeoWx8DThpP2dov4y6vV5qNu5GGbfe2ayGBDjR+glwIpvUPAKtjv/0b/7qi+CkZX3Xhc6CBZz0WMlvZ4xk5JGRfh8dEoXZmCnCaW6korqGQJqOcuj4e+9JI92wzVtwxa/z8+8dr33QCZTeAy+3QUN3lPbzh3XQrwEnbx5sc4ICEpccVZ61YtaLp60KnMSco9OJtCwGHHPQie7JuJKq515HpMX6ugVOdO+0WgJUfAGctPfv1nUo+xckvrvg4St9/z3H/mZDDT5IZm6QUm2f9z1jkcf9WnBy6zzSaddZU1+RuemdfkZu7ZoY3shQb5QeTpRZcj/LtlRwEh0fOaVVltNOwGJKRU6UTBzAFmVV+CcqSUDk5OdTC5rV1ttmCu4wcam1ocipI0XmvXbGxBlVHLjtgzuEOBc4J5IziPEL3TBLzwGbByeC95zoTjv757QNe/+7S1Bf41L2+52Au/VRnPnhs7kmtfuGEZUz1TUZCKCNcpZvTSDfZVDIsPBVJ4AHIAJEZIBC1DqJ2SSuyxuYSEafxdHYv7SH+QzJCpHx4WLmi5laObOVV2WvAGdOjOUmyv3b2WlxTSICACNgO9J+XJT1MejsgCdgkFVvoOOR9wlObDeye8vdP7YXkpvQH96LPozPpcue1GA7gGm8t3YCxmfU9e3MawtO8lf3Arq0/+2/9ohNembAcEz/dduOuNvtl361PkGAubFxvzRAGfqoe/au21udn9XjkUJ7FzS8CaAGHbIt+Gm7uzKT2b7/lm+s5xHrkqAp91sV0ovTGf37/+0v/HgGHI/2JIbpRH7n9J7Rtm92dT/1WbWoyxuyuwlpJJSGTYCTqrKVyf7lJz90gG1sphtx5+a2C2qINnuL9ytX3q1FlYtwuCm617ZaEG8Z27cedP9zsGgJ4iIdGwbGbZHnCk4YxEj2xAh3WmbTmZ8ft1iPJsfAp7vqpzTlShpw0rmU22W34W0bAk///suZkyTcfeVjuPmym8AgFqyM/p3o4q2f76yInm1T1rkFxHSF8TntXqhGVP+5rbPwVdf7BXAi831xOaSSU5t0q414B87kWDJLX4n8FhcTqZM0v9bXuMwm04KAGWvs9fVVpztfzB09K9CwWjQOczKdVI5CpolTnZjDTihf1Pp+rglzUfT6sBG6ltDVkMZGqLcmIDoeDlrKyoiwtlQKOSvyVyZFmYCjXoOQJMegNG1nasvhRELKIFiDRNeR2YxooeW1ZIcO15Pm06jsEhEwayEdeoqs5fNP6QS9hmvhvYAAPnMy0eeI5zI2r2P4xbVKj+VkJ49ZXS4XsnOUh/i5jh0t0Px8uVjGRHK6eZxR4nx4XgAsQNnxdFBbtEpd8Zx1zONRz3q24H7NdY20bzN5HqcyHc99767cx8i4RmlOqzvLOsp4FK1LAAAgAElEQVQwER1znzgPS55TZkqYkUAgy4qWlsmyS+qJt36GxdpJWQztbbsnbwUg/lmX9Wnvdf5O41sGgKV7XUgq3OGdDYFD3fdpexrK2NvP7kjeX2ULmhe192Fod9rvu8k2tzKaHY+sB0iGtrLJGvoU+qz23ufVzEnIXKhrlMxLDN5sJQlYN3/9v/55BSc69KBboDMa/VskRxV98d3NqEnyXm0tgc9bB+XaZr4L45MXc4tt3b7/vZsetyhv1Rvg1V7JLWCS96F1LrcWyG2H+/aV9193H5y0C+zWws2NzOZO1n92taqs8wacHAROnMQkipyVyWyKdYyCTTwJcVHoQuhqgXx+SiAkWHC9N5z1nZLbrfNu722wC97de1/DNXnvAPciieH6Ga6te2BzuCa+1Mr8jwUn987fizsZChFcNDeiBqxBwMzzrvowrvGF7fcOVJmkp4RqgKr1pdcH+Z2OjXEqRY/LbrfTe3kdzszOeVrVWyXWlhmQCtac0oW/wGu93ruUv/5PEKSx7K5n5/8r96SWG0bidxyPB0f6US4la0hZJ3UY8hrIvKxWq7JYzAUi9ge4IZ5InBke/i8VS84x9Fxygi3nyzVKN4gMZYS+KdDWK5tJJbMvRJUBE6BpPp2Uw/7g0gpZGnF+8PUmpvM5Ljc5C9NlvXJk2qU8rJduiT4ey26z1TPQMytFWSai08w2OQtkkbf9fl+Wq6U6lkzKBSQ5mz2D9GpiicEmLcPTaTkcz2Wz3ZUTAxanM+62srexnHQnlNGKMo+5kXjhS4AT/9+BybVMI8NkS9LJTaR6aAUPWU7urHqU6Prg5JbNuWV/u5/dBid5nC+ZNvGDGgn+9wKh7phhN4MP1WYuhuf67v6/Yfhae3MrIKp2ILpgLdFzPz39/ufbfiQBvctC3c7EJA7Ic7DOkqkEKe7XnskbcDJ03AlWbhlZ3ciBPLDf3y/v3AIndlIK7WwYA5jcRFp3vA+vbTkc6fg6iBRn85XiZzej2y+szi8BlFtOrrscO5d63oO0fgKU4TFaMMjmliEys1GRYBL9iFAwaIf9sRBVqn56pdbtNK2dhj8/1CZioJkHAmZE6UjM6XDXrfMpB7q+QfS69cjeRi/3p9Kmc/2lm3P4uffAwS8FJ+15tP9vRfhuXfN7518Nchje9wDRzS3QEEp76zCQhsxuW+KM0qn2Y31mCXBc1jlf0zl6D2fLaDp2lVsALMVDQHHcrLEkZOLwWI+KxiGFHo9R7uk0j9Km4NxxZHL0Qd5OvpzI3YXInPZlwJA5Gl4XDmhEziWTkaJjKNcGOOkGkhmEUYJiX4iTwvnxf2UqzmUnYIPWibOQgA9lCDgeWaLZTMaKjIGzQt4AZEz2l5PAifZkTmGtewfSrUtdzlxxTHfm8NnM9eFQgCOVW8UDG5dj8E8u11GZzmf+/MtV5ack2ApEjEuZlnNZzqK1t1wFTgAp0j7RXL+xgJiuFUmByBJxPvM512WVb0CcMiqXs8pftCYzfZ6syWQ6l57Ndncon183ZXs4CjyNBZr462tzOdhZWA7M3vB1Q7TFzvO8c7xbrv7GGsrWxjqp6hkGDwY4KXtQw1l9StrQ4V5rnWHa2PbftHvDzMjXBjSto8/jDt97D6xU+xPRTXuut4LwOy6w9+P3gEkesz0fZU50z/vg5H2f1UMI1S90x7f/z6/W9/v/HVDnXAiGrLTscqD3UfiXtqxzz7h2zrBLU1ejJ8PwNn1968ENb5D2eEM4aj/nHqDJ4+a5JiN9eEPflHfuZIV+yUO/99r3nMoQPPXP/y04acHgPbBUFxjgLDInzpa4XqwuKkUsFxlDoiIiy8RZOBTmHhjEOA3sISF8H8Ak6uwWqmOIU4KTpgSY6cm4MV8CEr8InNwH8zc35L1ncw+cDNfn0Gjl8e6BEv0+osIvbea7xi4OUuXsvrK81Jjz2sbEZyToqAzULNfaCnfE0CCMdtwOQSyZ+RNETlf/qpFgj4nQGeUSDdsLAulytVIErtLP9Vr2u53AL8NB7YgpG1DWoczjyN+lGsAvAmaRrY0OD9YvzpHPApAQvJD0VberGHR0iDCm3eXg+WRalnNPSXe2xaRYHCvcEzgn2Bj9bD4zx40xDvtdOQjMjPSvShTTaZkvlmWxWCpTYP6EjaWIt+oK8X0x6fdigML+Yp9VddhozdUtjzbjkIUH4Aj0KGtEKWdc6HgaU8aZzgqABHDCvzyT6XwuB+9zdoCRWczZqJTl5FrmwRnjGZwBWZdzQf3WQG2sz8r7nholPJ9vvvu2nC7H8unTz3qNMk4pJHe5lMV8XubTeZnOFuVwuQqYfHrdlj1E37gno7EBak44d/YphCGTLxJKupriXDtcOun2N7L/VbW2y2p0OfbWspO18Lpo9/m9gHFof+wX71MH3t37kdVq1ZG/xpek3fn/EpzcCm5tvm6Dk9YWVn7UDdvkcmu/NGyX0D2jrIDUYJhPDfFETyim3BcjFGKMQgKU0X/813/5rhu4hcbah0CdtAUnQ/DQIqi3D08eUD9ugUnenC8ZfW6Bov8mQuzfmq5u1n52Dz3+Aodwy8l8CeW+fw3mhbTXewvhttfXA3D8AqMaM070OnGBUs4aUSeMoVsaJf4YHIvaLYCxI9synUVaeSwHJWJezCTLyE+ZmaZMkOnpGsd8ZZapuydvMydOpnVL8ktr4EuA6Na66q2FzALdIMXq9t5g69+K0N4zTP+c4IQafn6loGGS02JjmY8YL1JWo+qEePxEbSNWO6mFufIReKCnywKKqAUYnGfjODgwlXUidKaVFQAwn80FRg4HAxc9xzqDJ/Y7nKjL0R0iMUgvwcl8Cq8lQLE0No7iZpwOe/GouEbxXqbzslouVYYwt9Oq0ZwvmYmH1cpGeEyJA30UwM2pHA/OYAiQnWNKbbQIsxfogOEe7AVcPFFVIDIJpKHjshXIORY4XepmyoxklGW4H57VE+26F3gcoSQb2ReBGpGMl+UKKNIMHwcKVnO2iq0GAUamGSCxGI/Kejouq8hyKNgIbReeAc98v92VzeuLsifffPPRQ1uD4yNbMR+Xl5dn3WsAnfQpaK0+X/QMIdG/7vblZbMv29Op7C+l7M+X8kpWjEySJP7J3uIHzGJQfjWuX/tH9yzbbrPNOODGwP5Wf5MAJehAt8GJD90q6r7xBc3x3wZH3a69B2jSfvT3cPID3X5t3P912YehPbrFqWvP80v27ZZf+9pzsR6JA417118zp4OsPp9rvjMdfDXXEafzNnNSpSpYI1laBJyQqQ07m/emytf/5y906+TFD2+qAIXO0Cm9e6DkPaPtXrS34OS9rEmLm32D3p9rMvx8XUda3iD3vX+O719bZjq+5vrfOto+ITSvu73nb9B+swl07aRuRSpy6lPnE1kTSWEXT4MUsasOYvOgJkXCV7ovJmU6mytNi508nC6qKSc4ydS0iHLV0EZ6PcYP3AN/w3vbv8YbKcWvzJh8zTPLZ3IXjLru0W2tAUAZAvN2DyhT0QC1t1lBr9Rb+6Y+X/3nfULs+8YpNSmyMt8N0czzo1OlLXOqpTgIom7ZjZp9ENN4dQtOkkiL02OtMUtFXIn5rKyWizKjFXe3rSUDOncAI8vFXGuR34lfEOTUJMBzXgCO83lfFnN330ivg79TfwafdTruy0jlyLMyKBjE2XhSVoulQAmWTVo+MTOK9/PZ69WyrBaL6NAJci0AR7yKkTILrHnSyiZyulOmdqLAM8HBjscGH2qZPqsEs4vWYwirZCDM4XCrfgqa6ZiXq97HezhG2zapfTCelI2Od5CJp3wygsehz4V/YnCisoYAmssyrBiucz2fleXoWh5EVp2W9WolgAGIU3vy8VR2262Iyw8Pa2V3suzGuWqPj6wTApjRqPvRuCyms8g8cdxFed3uy+fNruxOl3Icj8tpPCnb07lsD4cCOHNlAKcjxk+0k7vEo/WrerDS5OVysU1SIfkGv7H6ldgb/ONSUSqIejW3Ac57tndoP+/Z01vAhZ+1zSB9O+LsmBxrI7twz8nfsgWViH/D5n0pKLtl/96zFbeOZw5Xp1NzK9AegpPePdB76ejqCOXDTFTvftTWpijdRTCk1dAo/Ob9HP3tn//v9dbkBw8vJBfR8OJdInQZoFtLt73LbTTnKOdedPtmYQ2eyC+N2PX2qrjo80xC43uL4WvQ693oOEsfjePrb6w4j8Hr2kttHbqcTgAydWFEOx4/k4hSpMY0lprWzxDq8vl1apyaXsrfyLwoczKZCJDsDoy1DnLgCG6KCYDiAaQCJys7OQwNZ+KNAx9ERvfASXJMvhZ0fO3rbq2tev81zbXLQg7BYfsZaaR61xedMH1j2T+zf25woqx01BoSqOs6kseV85YUYpq0mq2mOAoZF1X0Ji5lBDjJcobKJawpSjkCKCap4vifHlbl4+O6XE4HZU82m1fxHTg+AIHMhaYZs3Yu53LY793amyMUrnTScKx5WSznZTmfy5HqfcqMjMsSXgRCgZcOnPA7OdD5QoAhHyGfq/dKd4FSjtuEJblfLsri4LQNnhYCJ/ujlH5cqsmWYXhcZGLGE3XkHCPDovIOpZxoneY+a/8Fx0IZFk0UdscNE1g5xv5wFAAhi2KRNO77qEzms3K8XMTh4DMAJacLXS+khCGrR5dTkmH1PoIJOD2TMp+My2J0LasZgm6T8vHDh/Lh6VElXLIl5+NRAI77zrPh79PTU/nmm2/LdrstL9vXsj8fC4qvaJqQV1rOZmU5mysjpbiYrFIZl925lA3g7FoKPVH8f0sWKxjWAJPzifIR9zF5IiZGaw9kG7ECpE51utpNgE0YdL8+XEroLmV2vuddMrgYSNcPbWd+fxOA3OFbtHowuYdb/+ggMKY0DzInbaAydPh5rGprvhCM3aIFtNf3Nb7plq10gGJwMhwQ015vnmeeR/s7z8Xqgl7WS74+sx8Z3Kh/rolFu/tn/NBy92rmhKnE95BngpK8wZ24TkaFdnfvgZN7wMbHNFHt3sMfGv1h1kRHaDIJ9x5U3jA59oYfI6wyWJz3nN57x751/9oFmteR59E5wU7muXVib4DSUMo/9COILkdS8HRLt4wjWRJNHybtig5CrghqypGKC4ChSbOqYaNZg+rjpBzOl7Kj7RijJK8FOc7S2LWtMwSsrB7aDW7Me8e1DNdKayBugbP/v8BJm7u5BU7a9Ttcpy1Q7BnEaljfV5h0pivHBbTRYHe094yPyxXmZby5v0Ewh5/hEp6nx+LEMhrifZfLIfiLVv4ElOAo3ULp/aVshnhKI0XlRPCsvfVyVhaTUtZLHBklBMiYcJvs7vm7mE0FVCj/iHNCK+94VJbLpcDIbHxV5kStwXSJkMUT8PUxTpBF6bgJLokUpSOLA7el6t9GgO62Z7IB2aUT5Rx0Wsgk5nA8zKp4JM6cJDgBWADS4X+oFiTABo98XGac72LuiJn3cC6QgSfwLpzlgOeV4mZ6voC7gE/cUwDC6+vGnUyTaUH+n0wlmRPUbje7g74fQaTVPeGZXJTxgNTOfQfAKesJtwRwIi4N4OSpPD48lt12I3BCFuTl5aW8PD+X9XpdHh4eKjkXwMTQwvkKkDbTtQBMAJ2UdE6HowiwgBMl7iezchpNy/Z0Ee/k02ZbdgC9RXT9AWqPAEBKydw2d2F1mjDZQkyZKpohogwdMKSSIdM55drvyLYOZKvziizxe7Yz9+gtgFJzljdKMpkBqJnDG7N7WHtkn5IIPfQdw88eSnLIttxwOO2eT9rCvW7mDty9PVDaruFvBKoje+rGzq6sk7a7teHJG0l70N1vCOupeeVP0f2KD2yvv6uuxNOW/wfgERBnS3Y7PqKU0X/59X/QsYYOcWh4h4Y532NgMoQNfeN6y1HbQPrGDJ1Zey7DGzz8JNVYb3wNj9G+JMs6qdHSOqWhM/gSMm03Rt6T9njD/+cD9r8d05zvh4tXjidbtuMC8ngiGAEMwlhzHhgxIkmyJtYhOJfD8SDSkgiBGH8RDWkXNOHQpQkS5iMZRchu1JSVOYlUcxVcigVVN7pEsfrg5N46Ga4vX0dXL775EHVT3g8t3gC5wYGGIClf31sfuZliKbevqQYypuO2z6gyE5tnk8+3y+q9pzDpqPuecWvXSrtH6/nx7IIYmqJlqY2h1HkAcXXXIF4m2fnkd1gAbzyxFoh5EaE5kIZDnTlnrZv1fC7nNaID7LBXNmMyvpb5ZFQeVnM5R8AJjvF8PAgIizcynQiEqMyyWgqoAEIoC/H/1WwicEWWT90kOO1oI+bZk+2QRsnxpGNRnuDe8j2gmTbW1CUhNFOrLecW2YXcV5WMG9opIoiGKKE4HYAEshohMCaQBtigHXexFFBQOzT9KYABeCncL8pYgL4ZP+syjOLpzNxOjYYI5Z/HxwetlN1uK4Dy+eW1vGwpjRxFfJ0tVmWnVt29SLGcg4IGMiehNKt7I4JvKRBiF+iczCjbPKjMxjMAkKRV3mw2ZbValz/64z8WWPj8/Fo7jsSHAfTNAIcACYPpLF8JpFLmPZ7LdTwt8+VDmc6X5UzmZLsvn15fy2F0Ljvax9UB6FZjAE1m1Fl32YXhNaxVLTKwxd4632MuQkdu5cUql9XMVgdOcl/mbLDevhvMimn3euswORf1DsRmzb2dHLv2X46fpOL8LIGTIC7f8xP5eR3QCqgaHyp7edf4pWEJ0vid11Wf+AVfrPsQ2SZdm8IV+4YMPt0159arPOcKohQzxMwkM4tqEKBxKA23Kk9Vr++dd1fuTqHBWyKUAvZ/ewOctDd6+GDfolQjoHtftwx9RW4szpjL0RrioUO/h4wzc3Lr04eAqD2/W8e75+TSufXe362Z/m1vMhwJqob3T2+oOcs2bvehWmeai8JCRl2tVUhWLZbjMiOKIyINRj4R0QFDHwqSGGXAiSKuqf8CUARUpJhpsiJGCGCypb6OUYKoFM6qRqcppJLpu0jxe733ORbDNXQLLH4NOPnn0DnJc6kDC+MptoZyuB5qWrnZtHp6Nyfpdjuizoe5sUEyou6Ufr5kpfrdcrrvIeuexGrASQX+YwuPEQVzRoCT5Ck5MiQKParN0+VAE8zr1FllGs/KWtDkSg6APALvJFvyuFqU5ZzSIuUeO02psh4OZXQFTLh1l9LM48O6PKzXcoJqLRW4IZNDOcDdLpBUcb6yD1Xwz7N8MJiQXNEm4VwpVTD0TmJlIYyWsvW+i44G2St1L1RyptcqvBeVI85E/OaFiCSL8u35LKBCeYasCX/dzURm0qBB5Q/2YGi+ALhs5E0SlPMbe84O141YmocEmvNFpuSH338qr9udMjVPHz7K8X96fi3b/V4OXhmZyGJxLO4v5RrACeWceYAT9ptIsKNSACQiJk9nZb1+UPcR7dKfn1/KfEFb8bT89NPPAjGAKgjJHuY3VraVvxPaiBfLIMfT8jku88W6rNaPmiTLucNW+nHzXH5+fhavhmchLgugL0Yh1DbgxnH5uYzKeNoXmbNdbvkHUTbJNuXIDudrxE0Q27vxABHMfClokY8J2JM8urRZ2VlSSZyRQVRWOvyVzpV1gsbLHe5MOusWmAwd/j81OLlVoqnnkc9A4wlacBK2oJ3f1IDEFpy0Fko/Vw0yPMQN8nFeb+pm+VxC5NBstKp09gZE/u1f/Pt3gdstcNL3yH3l16F5bYFG/i5/pmtpMh8taBimkhK89JxcAxLeW4yto7yX6bjnFt5kUgYvfFNqGnAs2rSgLWJ7uztwkqi2Svi22azBQxfqVS1/XCZMZg39gmxTpNYtp6SNhKG8qH6/oIZPJEsXQ5DoFNmgv0DKeXcoL7udwAnABIPs9mJvQDyxEXJIT0d3xFBh9Uv3uHtWERN9MXT4stP+Q17hrFGfL38PoLQZoXZNpJrlm89X8Gj10XtRVW/A2Z0LSJDb7p36f56MSmsxGC50SdKo8q/aeWPqLpoguma1BcMxIfI7RSkiuiikjeEW3RmOVMDjZG7SuAicAFLgiTwu5+VhOhJwUWfMeiUuB0DleNgp8NDam0JyBTTZCOY8Hl2bxAJ9j1RyosU9pgN7v0SniwYX2lkbnBzkcD0TpgPuaYgd9XKN7nRhT2SZBWBRwf7VwnE4V6nBksUBrJyOajHOtT/CkY7Gahve7T2LR2JuOHGyUsqc+BqdD3AJ2SburPsDQAFAkEWB0Mv5ff75uewlwjYu68dH8U4+Pb9I6AygyXUAIpQJUhv0WfcVUPe4WpaHxUxAUeAy2rEBJnzByVE7MhkmSKw7i83hT/iXs+RcdoddeX7hMzdy9Kv1Wtkh785xmS1X5XoZh0DfuOzhpJ0uZbJYlNN4VH56fi6fPj9XMrG7miiNkUkBwgyVNGLfxUyvYVbBfRLaifHerp2b1wIO06nX3oZBN8mXwInWSb3CflNFgvNa/szW8QAnGUCaPTO2bXznq7Ud7cu0SlJp+uagzCZ7cUeFNtd725H3JVtoXxOjGHL4Z6zT3Ist/aHnwyNatN1kL9p430poVNul8lVcC7OMmiBewn/px4eZ+b9pCLF5UXxQG6nXG3Cj+yDVAO/dkOFx2tdlh3ne91vgZAgs2nPh/61j/BJAqZug6dYZHu/W4hleW018JBJtXqAHcqcVVve1eZBZ1kkiY2blctHq+lpD3X5O1AyJnA1O3P5rYBLj11VfD+0HGP4QGWfT8rRalSdq/kunq6mbbnb78rzZlOetdQyIHqmJU/tuGA0aBJfuXOcdEWK7dn7RWlCr5Pub+/3ffmkrvv39MIvTA1dNSvjNcw/CcV2TMTjyFrZytGEV0fZ5tmAjS6Lt74fr8e296T7NOUvrfbDmpIHRTJi29keEnaw71kUEA2TdVLibWg7dXTQe9ga4WEwnZb2glDNmqI4ACOBWDAwyKXS8jEt5WkzKN49rlWzgj0kYTbwRR/Hn08HZlGiFZc2fLyEGRgQ1RU8kJPHp2CH6jmvRmlaZICcPm5+mrE+s9xGZlyCp5j7gniG1bh4VM2fIghicFGWWOnBi0qe1VywGRRnjWPZHl3h0brwHXoYiZa6l634T2TZACNera6flGsfL8+d+jihxuRVb2iyzaVktV2Uxm5XjjrKVOx7ZZ4DZ7Q6xtbMl9uez8uOPv7dBV6ehM04AuMf1sjzC+4luJ15DGYx7tFyuBHh++9vfaX9TjgFUAFCenj6U1cODiLoGbGNxWl5eX3Uv+VzWrrqILteyXD0oZ8b7XW5yI8RkviijhUm9r5utMjMARqkMk1LkuoJXoetrSP9a143DdSajlRHIZx1ZrnBuIk+6EyO6Eg0zhkF0AqJbtqVmL+AdR6kp92U6zgyO8+e8pwOA4ZA5Y7J6zQiItzajoy3cDnRDYK7noP1N+otbFq7LwPi3eZ09GQH5R7f+5/HkYxuD2iUBuiDBlsvqwH3/k7bHqrh4AjKPHYj0s2ifa8+ehVxA9/HdeAo/rwpTfE1MJb71YNuDtgBjiJB83W/dR76nBTpvb7INay6IFpzws/bG3ERmvuW9hzNcjG9Q+YDDcE9+vD6GAVmql9kInZW2rPGmG+gdRFyJg+09iJuU96J3PQPRL343KamBQER0kfYAXBOn0WIuCYvsehE4Wc+m5cNqXT6ske9elNF8Vvbns40L4GS3tUJlZE7GE4xyrO8wwsLMYUycPu+e7L0sQb6ih8LDud6FF40+x30I8nXQZQhI6vk0B86UqJ/njU8MnY46Dj7aCL0K29pxRnxWybRhCIPTPl8pkto5D9d+d7/a8xioa+r+pAqnX8fxqmEtFiNzd455GpAqbfSYmnuyxk0OYSPLhkLouCgrQtlmiuc9HcpEgARjDomdrMFEAOZhQVuv+Qocl+4Q8UKkhmqyrTIXdMoIiPo8BQhwXM312xHg0GNarobZ0eVzioYkr3XACVkLbumR9uDIGthmJSHPzlHN0pRo2BfZ1hrqpbyPUpfeV6N4yhLeS5bcd9dalu80Lzmcow24JfLNdbm41BoKqxouGLojPY0YxNPmi7KmzHM5i4TKlzggIrVzvVeVsNYP6/L50ydrGakT6ORnqo4jdF44zZyybEAI+KL7jqzFp0+fyqfPL+oIgqRKa3B2EAFa5ktnSQBgfKazTObf0MkEKZgSjkThlA0ho0Kp7Fr28IMQu1utVKLZ7Y+yI/BRrA8T3JMAXfITkf3iWWdZprUJyjpp/ld/A4pk3Mxx8wq2QnlyFnKn9ALa+4ZDmzLb0zPDffMYbSm39Qc8XwBwU3b3Xu98Uu7rHlctbUD4zdpyPTzXgf5Iz2bpI7KsZXBSbXITLSXlNs+j5w9DzS+BYc2apBJ4lEZtO/sZf/+Mvyal1+/j5y3TxMA6+IXZNVofr7OMuafaTNjob/7tX9dPHTqWFpR44/cXjI3J7ad/C7H2zGy8sY7xHhwmF+yt43TnBYp2ZNJ+DcFWva5wdr3rHKTLctNwvBaItIuuXSQ9nZUbx09wlounXfyOakOOU8FIx85qnVVbajBQiMXPP3QbyPB6OVAv1v+zbysVNknzSrRpWh4XC0XFpKIv40nZnU5lQ+S03ZYtfBWOJGn7+JvgM4Zw+pk5a/I2YdvfnMP7dguctGzxW6vpPvzoUPt7Nqg+rxs1UXgH7e8rrIgNmUbS2YmuBTLfU1O8TXQio5t7I2rvep5v7hZqvrMqStSdR3c1nUhfXTl1neT9NzHN0SSOSWs39E2klEoErpZgBsadgvPA0vPU3gXzV3BMh12ZXM+Kxp/gk8BPAogg+CV9E08xpZvG8uZkAoi0+UwPicv1XgFSKMDivNVBFmBC+4EMBl0xIzvG4OGJ0+CpvvA1eB9ZD08wJsJH8CzXFXc1y5rSSZm5BZbP0myc6O5QKUBGzNyRBDQpu582I38uTpdaoSlNWGBNYCVIt4Agc1wg4ToTlF1EqSGk8lmQ1jUVWQAjQCFcHHgo07EIrZ4GDJcM8itCcyeRhgEo2MsBrRcAACAASURBVAjKZRyPTAyZF+7/YjYpk3JW5oR7zxfZUL7URUIb9OksoALAeN1uxQvh3MlyvLxuyoZMR0bpIXUPT8WyAtfy48+fRdyFLE8GhRIPx1DpCzG2/U7Z18VyJVIvhNjXzU5ZFt6/596pKyqE/ZpBb7pnoTVV7YmAScxSiqyx10anclt5CgAd9k8THFfb3nDB2u6fXpASnK0qEhhb7JYjz3Wd606+z0jwTeakfa19ZEPybTPnEbSkrkfPh93LnAwCNgtu9jMn6ZSdiXLXXdrp1vfJ12VgHMJozoQ7A2odshzM2w9CbUp5NUFCJ0ufZdC0d35VBF8q8w7m8UicrwvO2s7fUSvC1qKqFpi8BxDuOYUvgROfdJZA7BLufWZvQYWDsZPj9jklPXRA+R4ZjBuZnergQ1a6W9T9NGJ1CTdQWE3nDgDaresYOlgt4Exj5rGjM6dN8+dCbzM5FYWzaSGmpdYDolWkXZsBapokC75FvKqMpCa5ms7KMsbbU/EjApKg0mFfjhxzMtKQL2VPmnkIwiyZxh6Ak9yEt9bDcEO0zzNnO9xbL+/nRb4enNw8fmQsajKxiRASsyZwco01JeLb1rso22SJJ+rlOEOLC+UY+dR6aNc6RgDJ8kjhxpp2+7cjDZMhU9vGd1drP6e9ukAfpUSOZ5IhTox1As9EjjH0PyQFH50sanI9HkWO9pwWsmvoZqA6Otb3dp7TsprPq4S8173my5YLyQGE/kRqFaxVFI5z18A6Zb5xZmdpocDXoMSi2TKUBca8xrVr8yFi0F6AEwCMdcjsLAEmcDS6IXge0ZBKtlY/JeNy0s+TX3IVCdAEcBxicoF4Ggmk5AQ1P8dZE5OLp5UEqRZi+DTB8VIJLYYM5hpH94TymYYTwt2hDT9m+yTnJ0tc3P/FzKRgAAddTRrCF3osBn/I6pOlcqs169L8E7r1ijIn6+WyBiwKONRl5LlInJfBnXllmpIcE6MBLGRLpW2DyNz5EhL+C5Vzj2e/FwCz2dF6zM1y5kStwrOZROTg4XBvkbn353CP4O5c1Sqd4ETifsqe2O6zR3q2MgZRmhNl0mRm5JxRSh5dlPZAcgLjEVKEHa3lowCTCW7e+Ih4p4ahDkitrS+sviJ8T7VnZAsDBFV/E0Akg7D3/GB1ytV2NEFnOnUJEPbBR88fWqa1/xW+RUyP+H8Vvcthg9mGHfOkrDjh8CljZOvm+WdZPk675GwHe1+5p9pRleXJtGld8B52ShOvna1V4pG9mCW7BLAZ/P5NoxDbIrxbgOA9JzN8gO3D6iHCBlzwcxj3eXdvPdAhCq3GuRryfjtu+3v9P7y6kXn/K+ut7XU5uuqQXPu7Dn+Gkxg463bx57X0CLFDsaBIX/aQdUMW0mcPIoDcpJlGprJN5kQEJwhzZOGVRbF6qJxrtJxCniV7AjiZ5zRIVDyPFlSSIeF9s0m5ShLfafHa85/lnJp2jYU7IKO192EYNeR9SUTt8+vLJ98DvG9/HgMm3xkNfI+zU89xcFBxxbJUmNm9JrrLjevowsYTh8VNzshfnVNqxXbkymGkgWFo0UQ6PFxnCLxuA3hEi7WffwdUulPNLIANCR/MuoAPVDVpNMTN/BA7S5ygh+iBxwEOEF7XOLpyLQ/Lefn4tC4P82kZ0+F1OUqD5ImpteFoFUXF8D2VW05HZdrgjXCqAgkxj8bX6+fKPqO13YPzOg4Ov6PMwH2jjLDb7eUgIVIya0ZrWUPy6CQhw5ID5mK8gjIjF61/jitRwhi/7nVn9eNUKAUwZQkgs4vcXu4Ff5WZkBKryzppe3INpfhaPgeegtqw47Ui7AoZGhgAOLJd08TlIJRHFgDTPh1DGEbuHx7KXOUqOqQoFwFaVLKJCDiBCR/hicFnd+ugI4Po3dzEWL64HlYgxGfkBPLe8SwsjGZ9l+ly6TKMSL7uRtru9v4ZvJfFqsxXD+UgGXs4KHQyeV2TNeDZk3XNycWcbYr50SJNgCMVXq0Bt6yLi5W8oiZAkJ3S+rRwnxMTntlU7V44sJznY05LB06qvUmb1ABR6wr1A+G2fJTvHQKKvKdpu9rvcyJ1gpvWDw4/600AZ2NTQ+sKJCqHKYxKBCTp6F2+cYByogSomkmAC6cp8o40CuoZDHeK0ebqxFR7nYhpAOY0+cRynpYJ3l2LMetea0i8Otth8YGiDJqqr6IAhC5W2tbMTnPK3D8sgvdb1ZN0Nupvv6Ks09Wi+ghThidIeEZUNqRtp82XHI31ozrY0DqvagQGWYvuNR6/faus45i647MMa5gJYuTImxphGtP8WS7EClKaxaT0bTrshjcyJFPlFeYGS6MnShEnL45HR369tcEs7OQZH7WlTfVsX2caYFV6ApFiuLOTA+lGkxgnZUF3QYA1sCFZE4ySluZkVC62gjqm9S9CXTTeI4Mb0bM2xhe+7oFaPaM/AJz0P/Jt2vQWsM41MwSbQzJd7bTIgCTSzKkFYAARBlSdI5E2jWwGG1SRInoz0osxqdIZlCB96cLDMMAaCp5Ixzfw1Fp1fojQeQzJb9/o5CRo6YRj9DA8d18sKG3gAMlknGk7dcu+h+gZDBKNwyuZlbM7PlaL8mG9VDkHHsTofCzL2cQCaxCBpQniaEmiZbqWsbq6cEKePQPIcJfLkRJSrFeXuYi2vaYEXAIE2GC7HElGhKyK08Tm4rg8QxfNVYqulC1mcKUA5derCJjao8oQdh0IBo9hWWLPWqDQgy7JqBgIdNOXEYpTp5AMra/nzZ7VdOOJfk4mKMsp7HlKaCK3Bs+EO5QZAAAijz3nGhnoHMuMbqcJnTXWffF4gACQIEnO+XQIblG2brrlW9HstZsiLMApoGiwnOq8yNqrxKUsnG0t60Sie5SC4YeEngjnRSszHUPb/cllt/HMHTsARAb9TWblZbMpP/z+R4GT2XLZZb1EorfSNLL3ZFGm84VJ9uLueDyCZvFICC+k/3OgYQtQyF4F95A15HuWAo92etHEWksnPVWNzIYEV0/r9xY9obFfb4LRe7yFyNf3VG2b17bAZAhS0lfqXCK7I7+ZoKM9H90riyiqzV+lwSZ4jqGKEgQMQN6VovVJQaaO4EfHDj8tTlQHBr1fvGY1xTsGfSZozKCt6qI0ts6cLj9LZXtV9nSJWWrkwenKPSnSO2tPCszOiAWuNx+N8/6v/65rJR46kXTgtQ47iJATCbZp0XzPe+ms1pel3lL+bAhO0lHfQqSOKgOLDxCKHlCkwyrpNgFUpskkqtRXHKwLJ1OEA5G31hU7I9HVR2UQQ4kzrz+jLs6/7ZOvkTfLITIk2d7VIvi2VTVrkzkrxzVuo2inR7x8lCYLg5wj7t1hYU0GwAmmjbeI2Ib4FA6JkJpIBQMdLZo1RdqmQEWDEkQ3av+DwUmX2fna9aL11XzkMDOT62/47/3jt6Wh7NfPjWzWem7OCE/8fegE1OvPlG9oZGiTRkeJ0tiRIZVTD4RjY0SbLSl7Mii5Rtx+6b1gJ9MCEV6niB2HrIm1ZA/ckueuEHNIqIfstxsRWXO6L/wEygWUG1Zz1sLZpRtk46fWLLF2xlTfC9jIqBtE4HRMupbrLbsDAMGzZzJDlNcnbRBlkVBA9VBK2Yzcc+o+8cPMcknOuZEzim4ZQIj+35SM0rkJUBtF9LJEal+WcXSHi7hYzHUhOoySkwAgJYqIHgFs0oJpCI7ZydMGXglOUo4+HWjN0oVGRE5qFqDEOatzJwKSminjGRos5lwhMloWSfTsq6MyE6dKbG4zwMquRIlP4na0LNMVFJkyzo3vxQfKbi7sAIJ6TIqOwYI5P4tyjDMnlGvOGvhH1mQ8X0ggbjxblKeP3yizAvkVWwMZFlBq/issGK8TQCvZkvF0ro4ejQGIMmeKtinTRoTUlBQ0OjC1UPSvJ0S7nOasJIs9u5zSZtvtttL3QboN+9pmTjoX3RmvfMbDf+/ajoHGUWuLhn7s3jGSFKz9nsFqY0+z+UBrVSCF0qQ7FMS30prONt2Oa+j4x/ZDay7td1MFcpAJL6p7TWZNRAXIEScBEhO4qBtN2U30bjxzSpO9qw6MyzXObhmYpHZMVhKEKRisqQysu/n0bCsIvZTR//WX/0nWYWjk8+byb6uM1y6ENKD3wMnbKPWGF4sphe1v2gerdFGjFdH7HVujIcS2CyDBSY/Q6HBPRlxGMhZXou0EW+29eO8alAFR6iuGqQUwaXUa8pwSnAyzUBm55XW1SJyfCVHG4kmgkNkTpe+kPRJ1XKHoYLXzTJuIQVHbiKhsogyKuSOOYjCyoF5FtlXj3iWdFpzkvZPh+CcFJ39oWccpzGHrdrtGhlHLWwDeghNHDrmpVTLJFKnWIevNEXAFosFD8F7o7lmCE8GbkHQ2uDSc1mdgMrR+6K7wBpYjU/eHJ9ey9zAGWXtnr6k8Iz6BjZHeRyQClyOMCu2/tJkz9wZwAlghIp/HYD0cFuqu69nIPJP53D0sp2NZzqflcb1W5iHXhsDIeCK5d8iOGJXTeVR2iMVeo2NMTsCcjhjY03XIxL1JW2I+h3kpkNr1c91jr19nS+AvkLZ2WcwDCa0YavIo3BaXYwAnnlp8EEihTVdlFRlyOz8CRSuTitmrez++2uDnGIY0pCJAx70VAIyWfX5WDWxkQ9JGZRCnbHJkWNKmuAzbV8O28c81l1wSnq9/nq3ZgCvNvhFpNlpsBdRyHoXgqj5T1804AGnLWMqfNS1hPOnRkN0xp0PnTal37pIQ61daSTxkPa+xuCaAk93pXD49b7QGVo+PIVtwllicnk9mQyLjxRqX4jSt4AjdxfdZ9uNzEYDLLFxmYu0UXdZxCdHcn+xE7IETjSroIpWe3Q6bmdeYwGWYZo8CeHU/Q9s/BBlfG4j9kmCrFwDGuhMAjRb7DK6x3QqKKveFzGxMFY9g2vbN2VG+DJijpBgnX4N1bE/Ph8W8NfkHZ7XNb/LYi5zHRgDEehFoVIALsf6otv9a8opAWeer9noHYNwX7yVzkQC8rDmDG2ddBEI5r//2V//5euuBtJHnECAMHbZrSqla8rar590HGmnVITjJ73Nz50W356Ux3Awua0KJ6oyyLtsrGg1E0JqUWvv5XwtO9J4wVnkPxM6/MS9oCOq0cKjHonLZ1EGH9Am1NMb1teBEIEeti4Gkg/Xs9LpTZsqkNAQtzk06DJxjlBpEMgtBJgtaBecmupUwgHreCerSMf8TgBMXBnwi9zZzGyXeXEdtt1NzH+9FLv2127HM63pruR8u5LrsFlN1s404N7i1MRoDWbknOTjRE6NNpuzE0hz92Pi6tImxdkQiUHo6ipx5QCo+DE6KqykaCUeFg0b8jIgf2Xhk5SUbj3OTautJpQH+r0FxdHikHgliajPrleC0DFijTBDKpGREmLWktLyi4rEGQ0KS3B9JyU7KZLqs5UZaO7N8BSibL5cGEZQLw8Gz5pS9mAFM3O1i0BIjGFQSguruDKC4Ippj4p9nOlwQmfQxv+f5yEAeBcqUQYgOJfFtsr03HLqeo6rC4QCzJBTGX+cKoXYyKStaZWmp1WRhG1CXklymaUFJ2qm0B+3aSPDJcdQSDVhApTk5TqEoq86dKB8SSNRSTTgLLXPsDiJ7kfE098UAJjVVyJABOLN0KjCU3LuYx0RwZ87KQveSTKpJswwdREZgIj2Tzy/b8kpGheGN8IDmc/37uttaFA1OjTQ/PI/LmjCeXQRAAdQoQlapz+U4zTAKjpAcsQYpdqUw7JXumYaamueS4AQrJ4AaWy/tXL3fAy7HrfxuJUY3RmaYNfkSZ21ok/L9Q3t2L8jtcRLbgzWgqwbYTdkywVbbENL/zE5Ti/XigNJflbtC3jbKoUngVqdUviZoAQLLMcCTNURmViCXfQ23SSRwZz86cGSIJECigMCDRfmZRzrwesQOPSpFWkTSQjJpmzWizMnwgQyBAd+32YuhI29lfhM8fO3DaT/7loO6d5yMbodlnYxq9RCiZFLXXju3IS7ilvx4z9m8U3O0jUD3IZnlHUhro6nWUWZE5o9HutvgpGZYGsTvBRipyohyMhKoGZimFz3LPlkvd+tjfFK0NSIFrqxH3ItsOdTnt0p+8dm9zfmGUBbO+1302XGR3q6NqlZwG5zkud89vksXXbaj4xi166bNXrUgsRu613KpOu0dccLk4FOAqZvA2T2zdC0dqMtny/PAYCfpLZ1vPrss62S9mEdgdUqvJ9YX0u7O2BjAdeC3I2zCKWAYHNmSMa2l04n4I+iUnA/bctptVa5hPo6GxGVNGecYJRxHq46WmOS7Re9GEcyo7I6nsoVHch2VIzwQujAwJmRMrtMymbtbJBVVASiqj6t04KjXX1HCkYMyf0AGK+driQBrw3Woiq4GzCoZaahek/WMLhinp70WKLPC21CJBGAd68NIxOtVWRsJojGbimGGzqyoFTnq5Akg4JUATtqW45pFoVSxZ46QM0C8Jp1NAq7WWTE4kM/l2FJxRWcFwkncH71W6fCs0VPaSZ6BJf+TuEsZTxlfCcT5HmqtBLeI7BrghMGLAiwx6flyirZowDDhMeq/cjhwXhZlMmVAIx1Q7t5h/a4eHl3Ou1wlN/D8uinzxVKt1oAVxNw8NoNy5EgcEwCKdFDo+sHGTWcuIbOOoq2ctQFlS3LmeqcDFTtKU4lN8B4LhHGcLvOSHI1OiqENKjOgS1AyBA16rTJyXRnolh8cZl57pmigOzUEIK0NugdO2kA293xm2CJODE/R20L+mdr0Oxt8M8DLcRANKOG9nrF1tXZRU9bJNu6Wc5K9OMrCBVjOIGoyW1ZbJTt1OfXK7v1Mqqeet5w8ZdY0+cI2Vhy9kEUY/Z+//o9vwEnesNaQD//ffv8lcHLL2d9bCLccSTqC9jjJAM6yTpsxSSfYgpN7PIW2pDP87FvX3AK3BEB5fi0ROKMpRYkBPmo6rqZ33TbZgpPscMjPzppkEmLz37oRY3G2i1y/iyXtTExOoYwUNvkKEeBMRkoyLudX03LB2Rluxv71/2PBSfau3MmcvCPCZsCJfHtOOe3PH2rvaXsNw8xJjORtsh/hwIIbkGUc3dPq6LrsoHI/beQ1AFI4X2PBruOgywJGSU7Zw05+HMMhbRIRNn1vNBiPrACpe6XgLWSGI6EsQbZkPmVSLZmSY3laz8uvvvlQvn16KOf9zgPq1LnjTApOj6gdITD+4ghcRjpJLv3zC3LkFzkkWkr31If5l6iGa+a6JujkzMQpkAOR3odLOxBOyYx0BEbrG3D+XD8CbcoeTOdBFnbELhJxTNZ2WdLg1uTiAPKk8/kd18LwQoEq87+4JgTOpN2iio6BXc7zEYcHnRBk5ycz+PTldGBasY8toxsicdxfuljyS6RXpbOdTcSJAPTIcKXWigAkqXBppFh5NZ93DgfU9aA3o4Ybyi4O/rIbSCAJciyt2ICtpqzHeWbJj5U6YUJxyvGLuMwz6DIoDAMkeyKdFEor+51m8+DY3Kp8LudQlQXkonGiDp+DW8PVog1AeXzSswSc7A57PZf1w6NEyNBPQW7/+eVVQHS+XCnrgg4KLckiQ8M7QexRJFmX8ACxu+3BHSPRLZLlHJcwIrNCRgf+FOcTxHIB28j0Zeb1DTgIPYDMOA/tgLqGmh+mTR0GzDed/oAQO9j27347PM+eX8s+mwwEs1ljaFecPrsJTtrj1azJDQ4moANBRf46c2XQArAHzJKBU7cfgOF0kP0RsJG+j/3KdWTdHJfAsWHOCKpMJ/K7s/jKGqvkS7bU05wlDRBEbI6lrKR1A+y9/o+/+A8VnLx5eIOe7eFN5WCcwDCF+Z5j6KHbpsMn39MChPfQpl/PGXfOyber6QmPi1SE2vSK67hJeM2HP2zhHSyG/gPvR+jtuef5JzhJuXDeX68twIkCpUYxMdF8fjTfK+0djivbG+smiloLpExFjkY04Wir+66dIaobJjVKAce1nK5uhqsZkjiO5M2Hrc/BY+k26z8zODH+yCDozYZ3t0Ln9CpAbTqnbq3p7mdWrNQmq9faBycZ7efdzO99jGxj9G/TCLYpZEo6eezsUsm1oBbtWisOZVAMOk5SEvCOmilJsI5w6KwryKxZInBbaEyphYLArJzDtiyno/JxvSgfH9YSVltwTHtdZRQeEM2aWrzLfAPzS3CmZAsyIkZZ9ErJaDQpB2VORuUs9eCJ/0brqOa3ROpd/CWBsrhr+Ywir6wShEo5PDt0Xsx9IrWbHIBaNY9yWA62lBpnlAKUfTntoqvABFLuDQP5ZqFL0+rEiMNQOSdBdBbKIekEx8euKveCM1wWfrMyrdPUygpF67EnBHvCble2Cnn+6IpJcMRxWz6aziemSsv5KguBqu6kLJaL2hrM+2gVBuwcdvuy3+30zKVpos0bxGmRtA10MluCdgrAlsyaNFmkCWNiMOBkOoYvsNP1s96QvUflF4DCxdMtBVBB7p7PAphogjNToQFQq7UlCM4XC7ttNuqqmpFNi/VhoTITZSFPA2LZdyJSHnBm0SElgr/vvzkOLtvxWmVb1PHDPKgomYocH3yiQUOEdmfsvXZvtrbVzrXLfN4CJzrOjWPnceiM/KVfNwPzIMS2x8qAMz+i/Sifk5jgb7pVh8eQjw4ibJJu/TPDM+5hJbuy1iDHR1lU3Z7aG54WrjVMaTQCBkYnOetBt6D69yKT7eeogEMTvvFjiL7R4k7p18/xyPOLsm36O9vHcRn9lxuzdezjsnUwCYKtoYm+5gac5I0cPszc6O3x+g+nmx7aghqdaBz/DSKui4UUfKdcp/enQ4tSSz7QTIfXBxyO3z7m9myGFijlPXkLRCJHMXCIyQlp72U6tPa4PLwqAhQOrgfQ8CchxjUsrckZilGXnJBmjoqcXi7gzJxEKru2tl4louWx40FxDWNpTko4/ljtNUUaqNnI/ctb8xawy3f9klbi5MO0/Be5x6oP8jZ70n52B+rqpyv9HOT/GmEngczX1nTw6G0dIHPJrBs8l5urRVPDda+nkpm0aFs1h4GSUegTsPfEQHWJiUwJEbAASYAZ65Sg/+HoBm7JKLRJpuVUFuOrAAqzlCZInmuYn9P86+VKTpz1g8FPbpJAyXariIbOis+vr+KXjGhNJt3PvRIoGSvi4b2k5rUMRXYby5lp3US5RncsBtLhLFC0FH0TcHICeZK2t6ZJHZIYsvGpESNyJr8ny8fziGOfz0iyh5ONThvxLRAI88br8bmUYRA52Z0fIvEdcMrM8zExXI49HKNtEMJvlvwX9yFaHqWNAtARodRD/3gvr5UYXXx2ZlqqC6yl5W7KMjYScLZFoXkP8CiFEhBqt2kHmWi8Xq8FYLabVy0xwAnrSfcFgBqtpvpsziuUZAEziPBBljU52FmaCV1CY7IsDm2lHsz8rcVSpSycFOfGeSWxUZ8lVVxKb0wxP2luD8MCUZz93Q+/17MiezJbrJR1w/mQH0L63p08Jj2/vm4lGqisHZkjOn6yo0mcKovgsSvEUSCyBhyLjxSlWDJnd8KXzNLVJoO0Y+nbFMmahD4EDDcBRGPs8vd/KDjJ92s9phbVwA/xcJW5Si7dwNRGJb6WS1tjXEPTeG8kkWq7vTMqlHSiYzK+Z02TOclOHasaG3DkVHDWEtlCnslma/BKSRGgIx0lsjFB2tf+EbC8loOUL8xbQy9HbewCJw4SrZHipgH1Lv3Nv/ZsnSG4qJHknVbR9uHdev8ttFmPWRdDSteaaZ5lkSEY6aHdSKdm5kQ3JFr/2mvIcona54I0p8gnapm5INuyTvvshw61XcC9zFDIc2f3il+XPefJzg8Ao4jPG7G/+JNUqd0Sm8VRnAK7mu7yQ3Oa2FE7ypedq/Xn8Pn1fKrqYnaGxG9SUprBb9Ff72Y2n0sSo5KMWZ+B/uNOJ3/dopp1d/IesEwg2YKT94/UfFpgLjH76dOPOn2NJrRrDTp1LUHWTtJlAgRdR4h9ObMWoFzbx610gIYKfpIBFI4n5O0qryfBSU7gHF577/vMCInLaaE0Z0A67ocSHceTUvLr9ap8eHoUsMABymEEoVozWuh4OW7LYnwJhdeiFmE4JWRMyCqok2fkqbjz2VznjcIn0SxdF6+vm7JlQi4sfIAI0S3AAyVXZNzDIalOz7oU6dEdNTgZjFcOncyukmxfFeCDmDqzOBhZIA8NI2sTnIkUaFP0z9A/8x74v529OSQW/ILnQfnoUuYLBMwWBiVKMWfrJCJvoRgbxG9zFi5WqiUrADEz5lPJYZOliuWbLcO5mjMzok4TkQIBQdey320L4IGsA+eZJREN0JNQozMrqTmkLI3GCIzLYsV0Yrf28m+eVwIjshBZRsIpABo4jx0gUiWXIORez5WPZD2Tq69dU6WDr5TCcFESPDEzCYAyGZUVE4zV8WRdHIGU0F55fHwou93Woo5RogQo8Wx+fn4RlwS139l8UX73w4/ld7//fVmuH8v68UlkWEiTaCkxgyc5Jxxos+G+rQVKtB5CH8YZKt8T8fJkqwCUjsIpE1n32nun+poAHUn4NFcpfEzYq5RmcLk8BcSUgum5/qF/y4AoCfHyNSLddkF7e4BhYHvLt+j84ryyuzTfVykATUdYBSkBOOAWZqlU70ubHM+702xq2tfDznE+svHB8Ul+nXgoyi7mEE9rJHEswOrDw4PWOq9nr7++klUk+7Yvl/NRpWXNfGI9T+j+gkN2KbsTHV+0k48KPYWMbcK2wCVys0AI8wW/TF7mv/75f6hPpaK5dh5APLRbWYR02LfASXVdbSfDm/+H2FEgxyGgab+vhj07RyKtNR17w+SD00WFwFUi5wQnJiB2D8oxcKftX518g1TTueWx7Ju7oYTp0MJlB8jrwEmmhrP9MfUiKvKuZEEDk75Da4dd2ThnDT6IIq6ZRsZIbXXJQalROKk4t/6qhTC7iSgTQDJT00gqZ/ocEnU7+uwUBWvmRJuq7oTeph5+fmQAQQAAIABJREFUcwvk5XPlCF+Sr+9t6sHB9X40GKKzIU9J/2Y2JSIsr9VQY47j5Mjz3NVeQ+YnOHvSzaYwBhyWsfiQkDWrpM5OaaEFy9367ZceDWSb9mQBCdd0Mb84/OoI5ZzddiuOA3NTALxkRibj8uFhUR6X07KEDnI9lvHlVBa0C+M41SrsCJl1xDGo/29P/pfuCbpyRDpU2WYqTgldGcv1gwALUT1/PUjvpLkpAjKUL0jlk42hVCORN3MuuOn5f4wVHUmUFSDdkhwiglL2KUCD9kvogri1sF86zpkAAAdaZkeROaHsYY6OH3R2eogLczypDAFpc7PbVbDP+aPpkZws7fEgpQ5tj41/lzF2iSaAMaMh6oBFtx0f9hCZDQooUQAs4MLwPjIZABqtieC5IC4HmFFG4nDQX+4z56/nz/NTSWusDArH3Ww2ep3BtzlREreKFnROOQEKj946KM7yaG1qwvKhXE8n8VrcyZM8hFF5WC3KajEvD+tlIUs1yazX5SIHhbn5/PwqcEIwCDhhDf3082dlTJi5I33biYmzQKbV+kFy96+bjW1NRMzmNbgcZsExk6rdQeSuDnf7qIe6FNZnZI16oGBogLJsU3Wfuqm8ZGEEdGTYOnDSAhODYtMC/NWvMyc4efuxb0FLawsTNPU4j1lCagcfhty8/Uu/xCTCfR1j0f+dsUpT8s6wN8QzE8tIp6se13s3OwFdCnKLPs8H0OIM3sp8qGJZAY0+oKvwchI4WS3RTKLby36FfQ4w2Z9L2R3JpNDBFXw2zVeifOfxFOr8ipFzb3RO7mUtWkOboCT/HYKT+hgbzsJNoBFiUm1Gxb6243S0xxp+nh1GEuIGKf1mtSQgMTjpWqkS+SZZMd1t6zxFFGoGUGVE3l6z7lm05rnU0fEMfD/D6VcD1y+b6VSD49HAX6d0200TglP1mKEdkfes21SOlozGSbWNxDPAkSkyV5cQKp6XsoPPErXdVFtMcCI+R40Nuu1rxN/P8Aw35/C55Tn2/lXAEhLs9w4w+HmPz8HvQsehRhDZvVT/TbiVQyodcaVxyJJGu+7q+q7DsDKyijJBOEDfB6XO6jF7okoNwdjGpVO8ZI24c6ubDWU3beCbKo1E5+rsiFQ9jkdpVzJeAifmEayXM3XozMd04Likg34J83EeVsvysFrrHDWbhvLN67a8bPdlw6A2ZMb5ZA3hG5dD1IjhCZA9IUMiQluUHdXSm+20dFRMGFC3tGR6KFoulnOXjiT8hVMNIh3CX4CTw04Rl9pM6dJRhBUD9FLvJDKMqY7prIj/4mRnM5w+nMyxeBJ8Hs9VxD1J+Vso6oXBdQFQdpRugscFiRP9jpz1gyPPziKeT5LZk9CaPJ/MfJpAiNrqPNQ9He3zOvaXyLAnZ3Z5zePDg0DGfrdX5kMZUbIfTbcPnJjs5nFgREdLlGyizCKyNOcaBGZpQ0SbM/fKhGN3eanLKCfCkqcCJC39rNjR5+NeKfkU6YIwrRQ+IGi1lOYNjmYxnyg7pcwJrxn5mdGRA3eA1c2AQbp9truDQAv5R3GJUrzvcinfff8rdWT88PvfqyRJh48y5tFSDv8hRfF0X2YzlRhpZafECDgha8LalLqqxkP0B+u1gbRHFtiItLZDtlUK2B4EWQPzeGELUFqb1Qu2QsvjS6ZrCEpa+1PBScOJTD8lHJSBZ9rz4YfVwMwX2WVefCE5bqLGVpFz53dSN0+J+hRsi/eoGhG2mXWESrGEPCGcx6iEzCzq95I8sIwBpWM0djgXzaaSDMDIAOV0LdvDWR2A6tSJZ4nlU/Ykyn7C7X/3153OSfuQK5iQ0EC0793JglQyZRr9SvLrp8qGmRHVnoNNnxs+nX6WeFpHn8+lAy8sKog6Watv5Kub1dil5e1HeGDdV1/+3A1sfdSb5yJlQq8AL4J44lZhtciSnVBz9AzjtVQ68pXbpZy5sXOLqK15rxZ1c66uu5vl7KgjV2YCoKZtN+Wgr9faWum2Qmu7YsA18A8DqeOYfGZNVJ+Z0sEBupxTaDZ5ALYq3/6lHTr4fW66CqJ+4fvzTDoRvsigZLoyQCivq42KwpAGKVpX0slx5kI/CwVT3YdWIrqSppvoJH6mknq0/taOnOwqSUGlWC8pZV7Xr1onLdtsgNsB5wSRnBuTg3OYHCUajIOAgOrtV0W3q/m0XI/7cti8lPmkqEuHVmI6dIh4JGlfilLpdFVIKv5SyuZ4Kc/bvaIbolHVgZkmK3IqXAFUHD04Dtl4uBACVkFaxPlSTiGtn5yYJHDCxUiCNutcWgkT6xxsthuRKwFFEthiYnE4WPEbMnVd17E7CaTVEzoLgBNSyNwPyh0JhigHqRU29HuY2WNV2xxE51bZV6L5sQdf2pCS1bGGSTXyocA75HsZ3LokslwsHQTA6WF4H1kjSl5cE3yVyAascPYM6Yvr1TEiO6TuHbJBC8/HSdAiMmi0HgM0FjF1mPdKgn4MHyNakxvdld6E6ChXAgrJ4tTWaGFud1jwnJL4mA6LadRkVBbTcfnw9KBMijQvBLq5n/BOjgXA5/rCWLN4yCY+v9DVQ7vzqLy8bstI0vfjsgQkj8blZfOqZ6KhgUHYzGyhI/dop5fw30XHgt+yVztxaKmow6fjRmaWI5207FWjd9La5bBwBSjWgpNhlfpesJ7mqu2u/JIJGwIeXj8UYEv/0Xmh1lPd+oR7DQG+QkvQZ8E+/UPYSoBJDZhCOyk1lMK1eMYO9tEyCsqKar+zzpELgJNikUA0krBPAJMsDVrzyOVhMibYHAKCzQ4FYp4rM7hijpu6eFzSlT3+739lnZP2b96C5G30OQbhFqrB7kocw3TYvYfVgZR0Dt3ny5k0iqs3U2w1swKKDjJhzJjRQg8H2zm+lthpNJmLAKtrITCLojlr1wCWLIOQbUiWuOaEiEWmzM1oFOlUCTNlfTyzPyl9U11+dUYCG5qD4bglIzSuITVLCGkM0IJIlvLNtVwRkEHX5AhXmzTABeQkiW9Np2ZhayZHcfRGWhuybZaLIs3aAdMUcOo/yV+SOXlvDWSmYJixqs7a++tut47ABfc+SbFOIpvoFf9aedLFXbPKY+FrdDu/ceYi9TPcCZI10OQGtVFJpHnb7EubOckm7oZDNcwEKmoLuXVpk+jRxQCuWG+5PnEYaiUNDRKr+7KBDUyIah8gy9J5td+W6+kgrsmH9ao8rpaKYsRx0DTds0iIZAxUyoDkOp4rgwKfhAhVRFfImQIvV5V1NOBNa6Rb23LAcCYmLqckoJA2RZQxMF7SbIHvovKUVW33x30lf7IGlckgc0JnUNTAAVQCDFEWUTlSJYex7odUTVGAHRdF+BYR8x5AO2i73ZXX11c5NiJ6lwbMYaGUAzAiojsDPhoQyecnSHI5yvslsxPOZnhPA6r4PaluG22XbyDlAlJ4dmQlUsDPGRSDOGtZmCwMUCLLYlDn6xBAaroYICtDNub3qbnC69U2jFZKalE1ZZ20nTk8z+3LI7epk1GJtL1JslEa57yklxP6F5ezhPs+PK6dRZmQpeKZe9zC/rQvm92m8jcgSM8Xa4OJHVOh5+X5ZaO1BWhhDUqsjS4o2smtQy2bLQJvlUx3aYd9yTOEG7XZH8vuSCama2HV0FONhIg29QwqmoA6g6q0wEkSkyBYZE7S5lTb14Bj27CwUhGUVtDScl5uGLsMrns2LV/3Fi3VI1TOSfjZ4ff1hWHrc01WW6MlanvYBUN5JeEPJULoDHvyoqp8fYo8hhAbJT0F9tFKXDOXc7LxbgtQaMt6DLDpEjmlGnhpJjGLZ3Ime0IZ+VxetudyhByrEq//duDkL7tW4gQomSAwSIj6pNInAyeV9biGUHsrhZXvSmSbCyAD//b3CU7yhg6P173X56PZp8pcuLc624Zr+3DNVyRfoOnu4fGhnhkPR0tQtZ42TZjiZO7NJvUkB6ZaHw+E3u/ozU6nkwtCCpY2mBVkOQ1lY6I6u9CYGy6SfxItcEQmOcs2wYkzqHLBXXdJABMTvDpwgvBWgpMce4+zov1RpEo2PGQzGcNG0TQ6d7Tr45zq5oiH9bWck3vgJH8urn7lr/S5Q3qmdza8tx7dRo5ggx5cQQnO2iY7yCYYtIYNLmVRqR4G8yimm7Yk106jwy3fcbCugbgBkRXcxwDHnvZPc30JTBKc0Obr+np03sTEVmdSQmCKiOWCJDuS82NpVZBaB3zMgtRGWpWo9uOjI1wGO6ZSKBE8DpmMCR0VrGNN+R1P1RpMlkRrh1KGmwsFUCj7ZdumMmpxHdgFjBPZmCuTa6P+zHLBQft6IKtiO6AcTFXWYM8cDiaiHs8M9CPyjgF7wZPAoQu0BhgzEW8uzgylBmnABAdDGZQFcu042pGO69b8iQDY58/PAllkfOCbaEig6uRwHrZO69NlE2BAmY/FQkAJMMD1JPDqSiUGJAkGADviu4TYGcZ9vVyK54MgFSJt2TrNezi+Syrepyg8q9SmqcDm57SOBmDFZ/M3W5rJvvBXBF1IiCLeuqso7SdOO4cS5ucBTpIDZHDpycZ88f1ivlC2Z/NK9o2uroW4BJQGEfZbzifKxj09rPReeCijCZ1dR4mlAUAo6cAJGU3mdf4SPCYAitYVTEitcZzUsYzmBqwCujxPlZ/J2FAic3cVoJIs1/OGFnfK0YARxA0n4vYo60umBXKwhPw8d6rXSpjBtFOiWmMKDmNqsu1zBJRRrmFNuUNMnsF/m0Cknwvvcz5as3UrY5K/zwzyLTt5y/b1XifT1SfFtr41eXJJENZnBb9G1egAJ+k3LU8fWY8EJxJeY1+bJCvwEsRqns9snnOgEDRUwc1/G7igwEAT712Sw6ZIuO+Ebg7BCi3rjMOwP7TdvZbR3/36r5vaS4wMT4noGLqUhlnp7ht3rHUut9Jgabj1iJs2SiExXUR0CwU5NV+TzmD4oOvvneioG12tl8EJ1VIK8k8+JBMdO9kdgRrdSGbOhBRyKIL63DJiDgRP54CwARvBjs2ad41wTL2bJnslclZdXR0Z3TlnS5weZ4AK3SNJxlv3wlNtc76QgQnkodp6pT53O5TIAbm8pI6diwwL6VlaSmHfM/gNN0u6mbrfKwsHISrNLbGAVpcx68BJ+wx0TdXh9kt3tzbZez+rWa4bAMXX0Rdo67UNYiBjArOItepMcDubBYaihNdov6ShqdGEIgNDm6DBml8R47/bVLEcUnBEMiLJTpIWeJOer+C6GUQ2NFKSLx9n212004Z8uCL04KUcEVEDnChyNZGR9fq0WvIgyygiXTIIHx7WcubcD+276EwBlLxstgKkRDIY9lTbVMuunqmIIWVK9A65dDpVdwSdPET3mWoWj0TgZ+ZWWkXhnpgrvowkq91xwc9l1CRVT5fMTtySzL4ptousiLVPUi/Baw9AQkTN7B/KN2s6l1bJmXC3mhzY4VBetxvtOYiZOPyfP31WmphrE+H3SOsxomDobRzk9GhllKBXtObi9JMzgoOv9iwGd2YAoTwOx1Xp4qrsFeeJs2eI4uN6KYPOTBuyJ6mTApBQ5iScpWryGOaQ7jZHx2CVe5R1fYbr8R66tPjK88yqb77fGazQlwg58VqWjpKVhLaCGJuKnnzOCs2Sw6H8/PNPyow8Pqyp/0pdGBANr+nj41qTqgH/dGcslgag4sxRwtnuRJJ0h9esHE8EPePyuoFIzV428ZE1oHLQ1HsUMGTwWWyvljxv+DtjE2h3u/K82ZaXHUq0dO8ojyZCtdYQWaYgZ6fIm5Z52nBv3mi7T3ByNTipnJMuO5LzsLJ1vPLxBuBEZPbqJ/rOcegL8/u7wVhTjRi62XxP60udVb5T1qkyD43idVOyV1ZFYCWUDrMEFGWdlhRrW9cNAlTXnbKKI4ETE8PhMlp3Su9NOBdTyPFj7i51ppLnfziVstkFB2VPsAI4iVZx9uR///VfvQEnOCqDxRDB0cklJ6HLcLXoL/8/NOYZIbQPpivbeGBXbh7d+Lo+MtvgyLZz8j5dRRdhmBL0yJGFZzE4iRsVLHTqZtmJ4ZQT7ZA+lmr8UXeVY6MFM7om5Pxj7ofS/6qdO9VOjU2flboq2qSBtInWxaI3V8R17xgdrqwJImhOvlVwEsZc7ZYy4gYNGcU74rf4kkmKLgsheOSfOfMjYhlROSQlSZRPyjrASdbDqeFukCK/MJreNXk2eQ+c5AySBjzomf4TgZNWHK+NIlyKiaxHzUQluTU5Iwyj8/0WN0YKrm4yVP8+BwkBOxt9z3doDZZKf1Hfdpkt7muQMs04d0rTWQ+4RSYxWoE4tkojRthbq81IgHYP+BwgHnqNct8ZnJXj663xMLFehYb0Tcol2vVwfETnY8Dr60t5WMzLx48fyiqi/myfZ82ROgeY4BxUulE2RNJNlXujCBuHSZmDs4JoyDUrQ+j7q8yaZpvEBNlw6GQxAA1Z+ui4Am4bhtCo/QoRFnBCeQKZ9RBxKqOuJOSuJaeis/XZUvsMLBxrhtC3Hz+Wp8dHGUOOQxcI5w0wQQSMc4Wci4OClKlJuETsmn4K8Rd5daJ65rswK4YSV3TbhNIqrdvic/A+CLSR1WGDJR/E1zRVy/Xz60tkS+YiDkI+f1wv1OVCGU7iavu91l2WZNJOuqPHJb0sHfE6hkGq64cWXO5vQ8rPDIkAijIYBlFW7jRHBb5NrsPMxPjc7UwBSZR5ScNrjtPlqlZontHLy7OzOJrFU2Q/ACgPy1l5XM3LYjYWWFzRMjp3IAWHiSwPAHezc8mMzByDGbcHt5MiuKZ5PUGUfdm8lN1xr8zTaja32nOUkcjQLCFVzyHVnsv2sBfwed0dRaQEdJ6vU/0lkyLbh52OmT7uYuyCQ9loRxwVoGj+j8JVZ439TMKeBNgSOGlahjNQl68KzuQ9cDIMqof+MoOPjLBbMFPBSBL7mxleHWDuZ07SD9ofZZInYFVDdwjDWsGJSogBZgxu2X8eMKrkmgLdLnuiMpB8IEHtQUG6gI4oEh4fkTOcVHqMe8X9HsOVC8FCkmj746hs9y61UqHjTAAp8rP/96//6lpHmYfoi0hhoV7acUADC4WxzRtRSxFx59vMSAtYkmTmSMrRVSokDh9apjGTcNoSWJNAlODERDvqXhNrRYTKYHIuvACyKyRbbR358QRBzpbfDbVRRaUjDU4Dyedkz5YPkq3EMt51qrKNuQ1BhPNqgyNdZfVLT1+kru7lYQ5LDoRzpKvptNHqh1kFzOwPe3UbZF2NDa8IJLp5lJils0K8GDtujAlRj1Ky46taSh+WGJS5OzxIwR5P5eV4Lhuiv0ynFUuPewPk325OUd1w4dCz77/diL/k/y04qesgwUjDNxnK7dTMRAw8jOJZNT6J/GVkgzORktdu5462uYjaZQyCV6FMVegjZHo4JwVnRk2pTtoZmQrdDL6sGZkwJlKFbSZr1wxLtACOZR4DKGe2RqKJLp2wTgHAOAM4JUjTf//tN5owfN3vyqJcyofVUu2lfOVMlJSCR0iNEoemCGOIBWQtB052gcWI2FcO5cJQ02JO2jU1QSw4ZrGsvM/sNelpXC4CDSbIeWih9nqAOo7te2BpambmZJusgoOIRnKfmmMyjunJE0fTKruSnViW7779RloLChymE0XTv/nt75QFeXl91TUtloh/MTHXWSKyP56eeqnZE7Ir7C1mCHE+gBGejUinctzwSJxhZK+4s8riY5nVwhFTlnJXj6XzeS5IfRP9f/ctQOrB3IztztcdDQCthgf3ITMhKidF8MXrATXJffF7igAe9zh5N7WZQJ1eoRkTWZJ2bWpNKJvijAzZCewEIAUAyz2Zzmdq8+YzBBTZeCHiJ1CymCjQYT0CIB6WHhPAcaUay/MuRUCCGHf9+EH3H1LsViUYsh0uvXDTKO1wf1D1HQOc93uBofUKW8W10M0zKquHVZktGTBZyvPrrvz8+bn8/Lwvm8OoXMZzz8kJ1VEBbGX5bVtrWQPnGfteIwcweoD+4A/Jt1C2j8xwAhbHSV15vhabZXsiFB2Ubm8BDR0no5kg7GfmuAbYjfF0bIamz9uMjOxVZE4yF5/BnW2QwUnKFGhN5f7tqlMdRzL6MgyMgxybgCQy0ElY1ikq+COD5eenLkNJQwQvJSoivq7Qc5HygrusRMmgpHxkDbjcR8YNnhuZNoWhgBNFO1Kqy3kdbu8zMMkOk2r+G25Qp5hYUVurfhlOpu3Eydd14MQ3MH/u6LQbapbCPy3Qyc3ri3Tkq6SSQrwoaShlZcKtyGpx08UTyffE2PV8GEpPKZodiaFuOWy3BZKarQsouAbeZNwz3xtSsY7Mo+tF9UwPROPmS+WQ1HXwO9S2mKPLUxMBpUtaBpniGmLeGCiivuzUoeNEWhWic7olTpLAQWxVzZ7rphaMdPmkCKAATnAkGHa+NodjeT6cy+eNDUm2ckl1VJsx7l+vzz+eRI3k2ukUvwSW+LX3wElupkxNtOWcLlJROBTnGeYjaqppkKx3kZoIIV5XuVK83e/vnq2/S70LG1HfDkk0x8ZnzQFOAIkWDc/MSnc/pENAxiA4A+nY9FkqebBW3ZbpbFXHUWKra13yYjI1yoT5mVLzZz7KcjIq3z8s1ZlD5It2hKTDF0tlSqjz//bHH5UxUYaO6Jz7MZurzOL9gn32fAwBMmTs4ahQysHhHDzYToYtas9058DFUMZHE4AtIJYApabTKbfALyFjKA7L2WrHdX9bFdJfXdRFqzQiTkRvmvGh7yflYWUhOimjalr3uGyPx/IPv/1BYOoZRVs4JvNFDJc7aU94vhHlAUiae10j3UUKEC6n8vr6YsAxHquTBQiWpQ/WEUJ4fHHN4nlEucRpajKWZEctaQCIApywrtarhQCKlF0ZmPf8LHCSuiUywOOpJOv5SrJsZlDaVmY+N2XzU+eGc6S910vEvJTMwqQdzTJRvibH0ot8CwibEYBNy3a3KxPasyFAjw2AAOSsv932VeVrXktpB/4aNvLjw6o8zFHkNYFf5wj5+HLRcEBAycPTBwHEV9q2D0eVY3K6MK/ls5DkRwSOaen71xdle+G3TMYXjSd4fFqVf/kv/6x8/0e/UlS92e7Ljz99Ln//D78vv/2ZLI27zFjjZFTgNOi54DBjqnHqPCU4kSJu6GpgQ3VPVXbP7IkBQe7mDpx0HTZatREcVfuRRPlBY0Raxl72tAcYbjNMuK9DcJLHUqgQmkz5+Wn3XG3owInsVgVqQzpOZleyfBMBQQixZZNB0iN8phE5gkZSnkPzrYJaEYBF6y/0cfRKVTvst/E35wvTquGgnAReIcu61Dspo//+F395VeYh0rrefE7fRsm/SspmyqtFi72MQka8A52SrJO1tTZF9xG1pnFKA9+rzTVTF31PvFwcETRiaCHJnlFNEn9SIZGIRkJDIgJBPKNFbiJZbzYXv1MLVBpg/bwTN3LGxvVt/hWJTTeULJM5KZ4n0nFCctKAyT8GJQYYakCrAnBivoTDFNsfcKI+caIBgI3bLDP7Irsc+hMnyhbSOwmAkuUsnBly5uUsUS4AyuOSVLMnrHK+ZEyeD5fyw6dnGQzzEJyuTlllE65aEaJ4WpUE/Y8DJxYF629MpyXjMxvStXVb/Pn6vTYG958BD1lbNRFJWgkxswOAorKcyHgxuwOZ8ykZs+QMdfXp1MFgbWOseT6tU23JodOxVSzTGSQAyTVcpbO7+o8zW/CKDIM8KC7Gx/te2Ok7nQX6ZVjfqUxGF5U3lmhcHA9Sgv2Xv/pWkWyOlOfciOZ//vRSPlPOoaRAy2YaX8SyFsuyBKQy8bUw6I45J6kz4sxAJ0YGjcIZyVSKdFYHp+QImoFxFTBG9pCsRk4fJauBMmgO7xNYiwcpkBF8oUwnA0wETiQaNhUoeXpYl6eHBzlj8UteX5UlIuH8+59+1voFeCASRxeSAgLJ64vUIBDA55o/g6DYVG25l9GlfPr8c9m8bmQDP3786BIVXVIzJvUu9X++eEbqDAlwpcg7yPGSEoBcT+YEsi/iaKNSPn54Kt9/961sFefMubNGlI2KMgjBB+cEOAHIsO4MDs5VmE2dNsEV4Vxy0CD8FmWNQyuG55AZrLYtmmuy6q75LQYnM5WeAN2AJmwXAwcpI3GexwMdRKOy27wIcGFDVW6ZT7UunxBpo9y2gqfjNaSy1XgsoEjGjpk82BTZP4H+kewmz4c9QGbt5fmlrObLspjOyv71VcMr6VAdXY9lOrmUjx/W5c//3b8pf/qnfxIR9rF8+vRS/p//8Zvy9797KacyjU6zs/lzbJ0odWc2W/tL3MKwNQoQLezG3paQWNjo3INy2TljLEr76cvCCOmaesTbAThpQUv6t2q/vgBOXDqyOXhjI9MWBjhpS0sGKAYQKsmEfU2A1pV8fO4hQxqZMlMcCOaFIRTMd92PcToVnEihXI0hAX7UJeoMio4c1Io6Y0wm3BUM+0BPrbZK9VETz5VN7cAJqTm3/OWAreRYOIPS6d3fIsQmkqs3fUAQ6j3Q5sUGJ76JvrkN/aXqVERpQb82wtMNz3bj4AKow0aBcacAazEbLsDqdhh2kVgFQOBgTMt6OlLJQ4JOCV54TQzRUkSXLX2ZoaBejbomfwVOXL/3EKnswTdvGdeXhtldAa6npaBVXnM6M8k2Q1olspYtvJRDTHB16tRZLaVvKeOIDOuUpi/fgkaogwJMZuVU1jNaPosyJ0wdTXDyuj+Vz4dr+c3vf47pxGR6rMCI8TbwjP6V2Aw1LSm6dyDodgH80v/fAScCEbE6KlgJwNI5Qk1JUQ++XXoC3m76MkQ7IjLzcPxcXU9l8iafQOYi2oO1a2NCLDwDyWZHxkslNNex3dlin3pS60AAtqZbKw2LiJAxbE4ckloOI0vBvjqbm0G3Tu4bYRal5BS50onjicPnsoxJxZTniFw/rCBU7gU4SJn+FvnwH3/WRkf0CJVOC1gdFVFirOleoXSZB27hAAAgAElEQVQnkL3XlJJKyOQUcFpkENDlYE/QwYHjVSlHM4AweK5LP65X5ePTk/avykQAF+lvIMV+0DnJ+KhMZCa+B8WZ/0V07j0aRlDZypC/hhsBOEG6//FJWRPODSf/888/6/hsks8vr9pTODwIv/wfYyeBr+nc6fvIoImIuTP/4+HpsZyup/K6fRU4YQ1x3epu0Vpx944dO1G8ScGZKVJr8uWi56cSV2RpybJKjv181vl+883H8v133+la8twFPOAIhTJuBQxx7xJ83LOt2odqG6bVHHKi96uyPk03UX1/2HBIvgQ5Luss9Ix3tKBHaQNQSQkFHgrghOdPlm6/20gBFOIvgAiOF51iS8pXH54UUKk8Np8JYKFj8+nzJ83YgfgKOCFjN13weYxfIFtr2Xuex2JKN9aknPaHMlY7Kpko2pgp8UzLv/pX/0v54z/6VWQhS9lsD+Xvf/ND+fvfPZe9om8ItidNzaYDjW6e5OFxTRptoNlDkeWMbGZ296TOjqQdQlKhApOQ0E+6Qc2uEDwGmT5tUvq6zP6/B066jtLbRjPLOtmy2AIQgwRnTjK26wOUtM19zkkCFwOUkOBvsi9uK+7KOirlqPHD5TH71PhiLpuARpR0FOZE+3JkaUynS7Bkfo8bUZxFuVzMMeHZsWexWaK8Ak7+7t/9+spcjHTAIgcF8UtGOGvmztW+63qGNy8fTFumabMotYZdkV73EV37U5Z9QvFU9zwkreWIbRRqdrgSU30j3YVjJU1SkeJiMJFzOi3rxaQ8LcbilzCh090FxnNOW0XKSmlvSlie73A8MEqdevChjK4moppHEnVO94r4+/GkG/UdHSEmXkbrbkT8HYBzKWCCM4rBrtm143SvuSdaBtFhYQVPd5xI84Aa+Jmsyaksyrk8IFQ1i1kZq3VkA8blZX8qP23PAic4MBwXNT+iTcAPkWYW9XqOM1aBFBqbGuovxSV6fTy4XlYt137WVdsNEQUnbRFKOiOThr1enC0BckxH1P/HyguIOxQzZrwGACoYP/gojg4EA8kapjw89XmyXAwdU1psqqF37oHKdL6JzpULNKg7cxm6h5xbAJQ0OFL3DIK29UCI7Bx9aHhWMN/JmOy3r8rw0WrJsyVz8s2Hp/Ltx6dSLoyc5/Sm5fPLpvyP//mb8ul1I+Ps2RWAILpnkJOGoGoxNsqEzJVBW8SZggAdKbwFeZo0P/wndT5ldjGm8mpAGHvroq4O1i/ggEwTABjDjlQ8UbIzh4C9IBxHFI+R4tpdy27KRjnUMLKYZC/o0HlYr+UE6Vj5/PmznBzPh/KVhxU6eyJuiVLEcF+mbl+tPLcknp7KmKm8i5l0V6SxEuJn0i4BwI2tp8JzYW3AP+G5ZTuw1gsZrXB4shGnri3Y4lVwOublz/7Fvyh/9Ed/JD7HDz/8IIVYGXXAX/BYcg9kG3qKtdXvB1IFGB2eYXL4cg21+1AgJuaR6d8o3ROgACLI1FJuovyh7MkYgLaM/WC7yXW8Pj8LMEv9c2IACYiYofr68UN5eFgLKAHAHh9WAmebzavIx5+fn0Vcni+Wmq8jZeoQxpMTAjiOptrOjKPgONfzvixmrDnKhqPy/fcfy3fffSuQgTMjMPzpeVt+eD5YFj0ib9pTj2oRjknIakDMSdLBc3S9o2arybplZrpTCDYRPrV9ZAuidGZXaO6WVWY7v5i+bkhluGUbq6Pvx+S9l4rz1ny5rOzPs/9spDGapIDjLNu1NnOirG2Ua2SfokexBoABLsTZy6xHyDJ47lcAlEhiMziWT6libkFm98gYg5yuxJRp78yeUPL23KTd/iRhtl20FGtd/Ld/+2sN/ksDG80e+j4fjOqJ8UDyPtW09aDVs7157WuzbNFmUVLOu3tPNyfHZZ+MSCOCj84YRfRoKqgmH5tP9T9HtgJlEaFSr5bsbtSDVbcnXR/Kh2vAycTtnOhEKKcR7aJEtdTLHNW6Pe+wt/KkS19WHLX0rqNCtWNClGTSqjoKQr45NEgs+eU2RGzB5Yhjda+/B8aRFTKzyI/FBq7rr/ey5K82DNdDyjoUTk0MPpYCC350KetpKR9Ws7KaO0WOc6K2DJiBb/IPn/fld59QazQ5TNyEXmdWbaLzpw42Uiuv/4eCk1tlHQPrXACV5lQ/QlwV3adsB/emNQPEXA20PojuqGFnJgmCMMCNLIRZ5t18CpUzWtUUPb+rhJrG81W5Tmb1e6TeMUoa/55g7Z7ej5ZlwLxIoyboT2OhPcAaQM4cYmaQsq90mFBWOB3LN4+PAid//P33Wr/ZGj+dT8Ux+c3vfig/Pb9KiZG1h0ybdD7myzKbLZy1ia4QnJp4VFJYjkyItCyQnecuen9ZVdhGRmJw6uCIyEpGzoRKGePgXbG+4BMYMBAVHcUTYC+oiCYgH0aWzBHlVXFM+Nfqk3yvtYxDDLKt23DHKnl8+vRJQASpfcpX7McEKCLABodKrdMEAADLiwmvHAeAs9lvy7e/+k6CbET9rBt+zrPgM5VdeXiIjJz5dQCULJ1wLzQ8L8AJZRp1EG02Oneyc4ARsiq/+tWvyp/+yR8LDPAZOHsyopSW4HskpySdWgKSugcie2NeifeF5ev7pUqXMO3Q1BINMVZZHd3x0EYiYzEvj49Pciyfnz+rq4ogiGyeBkMyaVmlGkpU+7J5eYn0voO3R4Ic1vRhp2wKWS0yKgBWSZdL4sA8LbqouMe0qJPhw/alYi/EWa3NKzoZdD8y8RbgvBE4WcxZJ0fNa3l6XJcZmTAygTt0mi7lUMgMFot67SkfuvtQE7SV5XQ22DyHcMxat52TT6Jwck7s+btOH5XDArjmOlfWgTUV3BbeMsya3KoYpB9MK97+e8t+tn5Wr22rEiEgfitzkoDAIWs0SSTdInSEeNbmxVm4NLPkyjCH4Fpb0hF/rwE2gj6sgQguPJHYhPacbMw+ThXuvEd20KZIYAucWT2VF+nYkPFk7Qic/KUUYtsv19oCd2XnQkSm+braetWUYv6QzEmXIWHjGIQIocUC8oUlAvQCIMrjVtoBBUIUks1JkV17sDInkceArKaUoQyvlSanpPZVxuE40ow0STH/r/qnhZ/EX4SwI1RiXYjrGCcVMyTo04btTZ2bTVZg8weSh/mv3xvJ81dCRFtcSOoeONWvSH4UstIjzyaxwqYzGmwc8U+oq2NUiSaiOKmrPR/K5Hws69lImaHvP6zLo1QdvVHJ2qBx8ml7Kr/5fCg/begikDXTVQtgZc4k2sTM48ie+G6TOA36h38l2LmVOclNlWJs7TqtgDYFk9Q+HCJCQQjmyUyupzK7nMrkcijz0bmsJtYWUSlvOi5PT09e67S2Rt2Ze6tBY0Ro+1PZotUwnpfLZFEOF7oD4ATN3bZY3B7eGo6MyhxhNcPkUh8nycS4i3BsLAZm5Gi2yYX2b7QfxpALvMYv5/Lt05M4HpRRGBxHiWDBdNhrKT9/ei6///mT0tqAE86dgWsAVwApBpZMH+qpWr+ausxoA6CXVWrRLdF0X5U0EZVmTPokZqvYWUnjQFwBQEsp0xlrM9aLADrZBLJvZGpoG52UDWl85KpTaCmAfBA4JOaWgIT/o7iq7ERM3AW0VMNfrgInlHXQvuB6nykRkC1UqdOzUly3HgsUSSWWrCCZndmsPD4+6hi0sn787lsRzwEUmR1J3SW+J1uTgIaylsTSgpzKvZAQWYgmkjXiMwAfKefPNF+yCFzXNx8/quWbbfT68iIw4PeYU5ZfSYQV52W5rPyS/L3aM6PNOLlOyUfJ2Tqyj2Q/o2snzzlBDUMIHx6fdK8Q5+MZAkQIkAAmD48PcjAI/m2enwUSWaOsT2wnbetrZgpdGdh3kGDbx6cHrU+GsQIL0CkBzD2/GJxM4MdAuI3SKCCFoZNk1K5nt08vZgu1rJMtpKwzm2AHd5gm657U0RKaR1/oR2RPkh3zvBbKhnScsaoNILIBIYntyjSGf1EQHpOu+3ySTkbDhParxd1i74iTRwBAOa0KYr5VWs/XD31sghLZsS+Yz15APwAnmR1pfa//b5/ZghMH/F0mwwkkB2epSUSAJM5IKARL7TUypynQpqxMBHJuxrBeWbYRS0CPLK2AagTeORg1RT2D5yoJhbCzahXfUgI0VaIHTjpUF0SgqL+7rdJIR4gxShJ+/Y2otklvK9UZBLKMAvJznDnpD9aTWqBag0OtTxFDCDNVJ+IWSIEMlqgWmlVbRWbkbGOqpSPAIPRwbITJiKiJbPgbA7AMSo5KkxNzarDziAwLZNKRUulEkbzXKRMJnpTD1ZsgSX9Ko48ResI1wiJHEW+s9Dqtu6BEom6JQV3GZb8hcrVWAMBEbdOQ6i5HdRKonzxkr23wLNaFo8HAasx71PVl1GR9TurOIWMCJ+GPv30SP4HjkHp/CUGj37/uy+9eL+Xzzsk9Mj7mzfgvBi9FhnIDtTQTc5T+keAko4FBRiaBSd23kvvuogBtwChrOXVNf71Ld6wJupRmF7qV6Gq5lvWslKfltDytEfJC/RKy41xTUlO7QB0lGt9OVweR2LF8etmUT8/bsjlcwhBOynWy0MReSKbnMVo1KWCXNoGykTetBPUiBSqeVMi5G7SYpyQhN5FeKcdZUHvBHBLpmxBRnqVRg/rr42qlqJush0DubFk+v27Fu3jZHTTEj7rthezdeFLW60cBWob9vT5DbLQ0OeufqHQ82pX51OPQcSzukvF9JOvIPQWwkFFJbQP+xdm69HgRXyslp8UpgfyqbghHRYASEQ9Dnhpj5I4NZ2wSmJB5YLIxehvZuZKtsWiSQGaVquzhoNksSgMzXZkBe9EpguNT+TU4Q9wjSggSO2OA3nSqbAh7hWOSUn18ehI42caUX3GDAoizDj0mfimnyWfL8UtIDaDnVnD2AVwerp3Po2OI5w0wIXPB+XEPf/X9dwJdaImopKXAg+fj7E2KrvF67gufm8AlAbn23fms99TW5uiWUnl+0CnizInPmS8NjxRIA5yM1UZMPMK5smoBnk9Pj3IuAsHPzypz0eYLD4UhkjgqrufD47K8fv6kDOQ3Hx60RleUyIO8zfEQdaPNWxpKdHalGrIcPEThbTkf+dxFWcyW4jbRIXS9QFwmCNuBs5XZJjjE4zBsknIlrDo4JvCYmHSreS0KLDQSVtkTC0xGKSayBZ7XSRbQa7fNSDkwi5biCM5z9EUFJ6mpkhmaDOIHQwh7Qf8gCWAA2SiJ3gEpwwxMP5ALENKClpbD2Uw8d8KiazNOshzPuQomJjld5+aSuLvQoEj4Z6FPXn0tdlgJAGxvlH8J5u2XnXRQOTF0dngWdAuSrWPPO1i+lNfd3hPS4ccR4Pzdnztzki19WeKx4fTdyk4VwZCotaRWx9B55f2tqccmDZnORTcpasyWge/3f2tAWgwkUjdH1t9jLHiSgIzorAg6l5hT9KzTf82pKl3l9LTS+DEEDSbx9Iq40LTMykSqk+VyLJfTrlzPu0gnjsu3Hx/Lw2pe/7LpcBh8yuV4kAHcX0blmTTtnr+78mmLCuelXCerch0vy2S2LhBPGVbFTAhN1ryOVBelzH88uJZpoUxnfiytZv0EEThjsBrMdgTY5AAkeb2TQdEXoOzIaGurpFLGeVhMyjePy/Jnf/K9WPY8OlRCf/j0qXzi35d9+XF7LYfgzWQ3krIzUdZLZN+KD/X30DsF069KqOT7e/DHlJ94v0p0kTbVMMIo+cngjGcB0NhI1zK9nsqSUsP1WNbjS1mOjuVX3/AcZ+W77z6Ub7/7UJYrOgqsLYGRm07mdd6HRNAg15FifNmU508v5dPn1/LjT896jjB54Oo8744yiqrqoaTKs8t08dXlJY17l7aIWw4VLcXmJ+Nk7lEMOBNwJqtDGeqidk1UffkZRuHbp0dFqtTzf/iH32jjM8Pk0+ZQ/udvflBbOOezOxdgtdbXXJOIR2Xz8upuHyl9Xpw1YkDXhLLWTnoS33z4IB0R9gogBaVZImfN74kOsqz+pmF3SYySo/n+aTswLCp9BkeLqFYifyFP4HZWt74muEabBPAt3tBkJn4CDh7nojbhzavACWt/j8Q6k5X3+7KLLhDtGpFTKccweM6aJ+uHR3EqsG98xpVnE8PvKMl9fnkp3/3qewGJn3780ZOEQxiS9QGg+/Dhg8o8RIP8HgIqwwXFdTujkUJHl+lT8Ck4P2dxfE68d4dc/vmkjiNIxBh7JjOPpxark5LvbqdgScBjv9f65K+6e3DGEa1yrlliQh6/NgdE8Djcdqngm+3Guk/TaVmtHtw9sz/U1DudRoAmunjg+XAen376Wf9XW7XGfaDIexRP72m9LKPrqZwoI8/H5U++/1baJwQAKqFez+V0OIojREZpOluUx6ePKvXMAb3rhT7juCMwNGOMrjqUmOnGO10gPcMdsmPVTKIc5C1e1UTB4IG1VEZlR0u99G3GylSrNTX4eDwPsmhJxtS/MQi05Y3VwCFMk8FBznzpuCpkDQ4h/pb3vLWGGcjfM4MmBIR20ICvlv4zwdDQr+bvs9pQA/7s7LHBDJK23115gwE85HeVBcxuQctvSFJDGdIcBmhBPjJimp1Dt6sAOhPMO95YSnbIWkcGxl3Abg9m/xOkEKwQtLHfPexyKcI0GVb2ND5KFQYIseKINnc1yzpVjCrbaMWnsMvILp6u0+ZtBiXT5fXQGfmG4IuOE50SPmYY8FCzS4KgGMRRaFB6MYg6kjqe+ndz6ULAmYCtfSlHGU1AiSWwnT1xR4Bq+tdRWY7G5WE8FeOcUs6UlP/sWtYryGL/L23v2SRZdh0JemgtUsvSoqurqwXIhmwAwxnyw+yure2H3W/7Q2dsbLgccMglIdggGo2uFtWlq1KL0BEvnlhzP/e+eJldBWCWuwlLVHZmZGTEE/f68ePup4LVlSV57JlXQNqSk185VE2Hm6PGac9EHtM5xbET9IYDHJ2d4WwwxihgH5QXbwEoVsWizLhoI6/qtjeeKV2S7Il6nTwOzl6qXiD/p8a55VAQYZL25MLLw6TqVNY3AySKerewEvV7yfjUKnl06hVsri6rrcOP3nCo19ifBejPQoxi3uAu88JtMAZEFmSj33TsxLsAM+P2vuOw+rPwyIUHvQWcZP6+hr5dutnsRjN3FK8buhuL3JajKcpxgFYhwVK9hNV2DatLLbQ7TTQ7TZQbFf3b7LTQaDZRr7cF+PLU7bhqlDbQ6WiMGcHJeQ/9sx5OT3oYjmaYaIpvgN5wihFDg5I8ArYP4lBAhMCOC2yBSjEu4nSkyIps7hSfs6CNSysG9RqJwC51UY1KSQCY4eVsQTJbgpb39dVlCRK5aezvvVYiaaFUwbO9E5z2RhKSCSxxZg6ttC5lUe0qBnl5NglsbdG9lRMoqVdzaDWrWFlaEitjehfS9tQPEIjbImQD/Hh5mSpHQEvnnxZUJ/p1WS1qkLpQv7kDJorId1oT6/GTTWC+AdkCzshhJL0ljKolownJ1PTEmHBzozWVKavc9PMGWPjfE2o++HsS5HLOTEXPRfZiOBwJkJAhIcvAIXR+9o7EoJUyTs7OUK1V1eoZDodiUPjJDZ8tv8loLIAg3Ytrk/DK8wJibsx0+HCRZfWu16QpvXb+fYAdwQnZLm+9JusgjjdnCa2ecuff9eFrZI/43DrWgokLEMhrlY/jbCP9rp/i69hlX217fcxiMzOWwKzEZFOpgbFME7M72hRrtlDokiKgGfT7xpTQVk3GSTbnWIyagtmqJUwnQxRzCdaWW0qRpUNQQvxiAfPZRMeRx7dYLKudNB5TLD1Fu1PXXRxSPzKlFszScsmQMaAtybtCjfePNnOLajBmkrqSolhMZZxwnEDEIYFmSWVL1k/E9WywzUezwlurl20nqY7Pruu0GbJoJwqcmMQg1YFQO+P0g1oa3bq2AOrftQBnl743gZPLrevL7aDL0gmbCr/YvLUsL8aAufwdW8sFGmT4cB0Ll4NCJk+hhj7XJMd2rtmuLSWW+wlF0DkVT1ybCn7uGfdVyg10U7iD6TShfFmy7Tu2jPfzjGYSFtGKgsgLmNPFJeaLcQCzQAF+6jAw58SDEx14vQ+XWpqlqNxwJX9w0/Q819bxFXZ6MKXJMKfNhe3HMyGu9xWn4CQzCdgdSK8MlsCR7IcLOzIKyay/tIPyYJXcBmYj30PMFc7FKtSSXk2sYy6NAinTXA61JEIjCtAoMb66gO5SE51uA812Ha1OSxUVqdpKrYpyyXrgsqUSlGhmBpNVI2kFKECdT8YYDIboDyc4GU5wNpzimGJTFMBm0Ywx8bkChrMI56OpdAygp0bgxBp3WoAc9aibIQ1W8mm0ZluWHdkNsrPHuZQ+g8PSzHDDZhWz3G6qCuefGIwmOOn1MCZSpQamwOrUoN8CIJrzxbTG2RySS+yGhCj/43Dk4m9cBid+obB/1f/0/WHR6ObMMX1bHnFEVM/JyzEK8QzFaIJ6IcZKo4zttSWsLbXRXWqjs7KE5Y01VFsNtJe7aC11Uak3UKm11Z5Trz7ioLYZIiZ5TghORpgOBuifnOH0+BTnpz30egMMBiP0+kOcDiYYzgsYxzlwLivZCgk+Q1fdKXOEQWCmTuepEYvnqE5WB6SmddxDpjUkOk8EwAQmFPHS7s5Ku9sxnQkrkeGgL1qe48af7p9gFBhLQXGedCYUZrpJtxTY8nnFliBChVkV1TK6zTqWO00statoNfjZVOvSnEKmyaIwloBIEJDnQOCZGHgRTEe4rXenNqctOILHunasZTXnJFkNUHPhgW6Ug8/tUb6GS6kVy0JtR2Bj1QlMuNlzwSLdy/dG3QLf32g6kT26SOZC033nYk7YruBz9np9CyuU3ob2YbIyZrkliCH4OO2dS8S6srIisM8NlFU+N0i2L9K4dyfY5bmTtTq1picCEGQBNFBwMtHiyzYvjwHPE68ttgtNgJyAeg/ZoiuktDmEcKiNw8fRc/P3LIqem1k7CqdagBP/fj04+e6mZcWNaQr8jCPb+P09XSqSqbK2FwGS6HuyzW6OisAHWR+yweOxpebmcjpGvA4JXri7EzDPg4na4czeWWrV1UJlYUSQQtZuOhrp+hX7WyyqdTqdjlEmllb2FEF9EdVyXSBS4w00MZ3XwxzTYCoBtNyKzJVybUMUKihW6moZEZCwrcMikKJY5jixnc5rxE9eV4vHgwidQxu66tmRdCxHOineRKPfASaSD9jgQOXoOO1FFqR4oPO2FdKWfO9ZXTwqu+Zmv862c1IQ9SfAie0FBpLM2WOdCss8sVerto7ErhYn6VmTsrQj/L65GrmfcG0iSFGoqZvmxrVCz0Tg55KjyaxZWCCjEspq55n4lZk6dkwlVOcTE9jTBasEZ2vvUANp4MTPQ3IwYrG4uI3DzxZIIZkHMFY5Z+ki2+D4Qj3QcYFO7gdWOXrzyUJuLCrN6QpSlOe91e5ALsCJ5ZSwspMF2KW6aoORBoCMhg+PyQmgpOBEOoQYFVapuRDNZIJuo4R2t4WtnU2sbqyis9xFc6mD7uoqyo2WhliRajbEnhcoCYMQdFKEwQTT3hmifg/xZIKI49inM5z1yVAMcNIfyKpLpmKGAkZxDtOkgGmYxzxheBathM7/rbRXN2nZUcIe2ZkmmMDEGAOBkzR4zs6HoV8nbGPsM2LZpbnB0blCxxEvDLahqH+ZEuFysqxr4/iqwP+tLC25uDEWjIqD4/8GdGLuJPuw97X4sMxjWyit75mlKe0mUimPYi5CMZmhGE/QKsdYbpSxtdrFtd1NtGm5XV3B8tYWNq9eQa3bRYX99HoVKDOAygTG0vqwjGKbjK4FghRqesZjDE5O0Ds6wdHeHvZfvMbZ8QnOTk5xcNLD6TSPMed7lMoIc2TuTOAl6lnheDynri/sAor4ngUspY1ys2fI/lB/wNYjdVQOmFAr1KozdyKQbZU3O9kAVvd7x+c4n5kWhm0i6Zicg4gLhYLAXBunVsxpo1huNbDSaWFtuYvV5TbqZTp0iiYm5gbpIvPJOEqr62aRaCagNBL2nowa5/9ZZZteO+48yrnmKlIN9JJd1s6zDyOU28y5avxEWep8aD+map9AmgsVZ7OoF81kVk285QRcshRT3S/sXdvmYfHYVWW01GU1pmhY7TXqTZwIjxsc30e1Vnezh0YCKmQq2AKStdbNYOJmKj2LgudshhBBkECyKksKNct6LulNZhSXx9Jx8GtjPdlypjvPWAeul+1WC81WXc68WUDNBfNKTAMXzk1PJkawXJbmReAk09axVjzby4yjX7QavMvHRJ7WGvYbmWdYdOo0T4yME6c58zmMMWGRRnaaQJ3sTr1e03sd0krsdCvS3bgMGhoKSP+brTxEHEyw3KpjvdtGkw5BZpXwPY6HAuASERPwyqbNomCuNlm1Uke10kSt3lbrh5tZjueVLfoklrOKraDRcITxeILRkAzXTDoTtjcp/Nb8HhoFqOVLgAlFshSIs53j5kYRbKZdAm0/BOAux0bhgI5JcY5FP9PMdJMLJoTHXHEQTjej9dGzVplV7DITkl0sPWjIOrJsm1x0ELJfXwagHhD4uAc7zxeZE3PiWUHkwUgqmWCRz86Di9wwl6MFsIk5oWW8ROBCeQEDIBlHwRDIAipsBfH36YT0Q0YdXOAx1mBN3mc0krhMLukZU73qIt2cV+gsYEAis2p4/mxCWu4n77xrWW6uShbd7DY9W3rsL3pDqT+49t8uEM05eeRmSV+ogZMsc6IDdXmSYsFbujxzYixVloa0to4hPwtCWoAT3hSkw9Ufo2CK+xX/51wmBco5xJ5Q4MevQ+SjAGVO2SyEaJXn2N5cwtrGGravXcHa1hbaqyuoLy2h1umgUG8BpSpQoMrcxnSb25iW5BDJZIDJyQGmR4cIe+cImQI5GmM8GGHIT2ZP7B1g7+wcZ9QqEIwUawjCPCbcB/NlDa6SIpyhPmlovTEjKdhzC2aNYbEAACAASURBVLuf96jFx1WnmlLsBMt8mCLyo7mYIonTiI7d+HdW6qxGKeakNp87kFL+MjZDD1YNMDrKPtMT9deAwMslrPI/hlQcONGF48HJRXbGI3zPnGnAn162swsTkEUzFKIRqphgvVPGzlobO1tr2NndQaPTxda16+hubqO9voFCs4m4VEJIwMOYc15ZbrYSzydtxmItSHOTng8CBOyXn5/h9NVrvHr8GKd7ezjef43X+yfYO49wPs9hxr439S/kJ6Th8aJybwm3EDgtJGb2cmF8tsmw+qDoVVNg2fePQ1Wga922RKm93rnl0EQJWp0uDo5O8fzgGNNCBZFaQ0bvSwfBNoGbJFvKJWjShlktYbXbwvbaisAJp8tST8XHsUJS+qur6rnYcIMUg0K1vRubrmGXhUXMvVrL2dZe9jrSgu8HqlkejHc92MZqSZC89gleCAYIIAhGVEWFCUbTAIMxB77N5Mgh7SvHmwPn1HdofINjbvwcHx7lZruljb7XHzjHis0Q8pu6hKPcYKtViTV57JaXl8Wa9PsUq5qA1s/c4T1RqxIkWhuV/3Izp3CemhOJS9WmsplEHDo4GtOWTOq6pOchUCDwIbhhlgjZk1qdLrqCmAk6W8hW8LWQZaCuRQxOo3HBpuonFOtec9odr02wacN+XIOlwfrq2xcb6X87aSPfpyYDM8NEgXI2rkNJvZWyCkGuu2R/CH74nMppoaW4xbYTo/qrum84nJLX2ma3hVa5gGIcoMYlM5hoPZqMybrk0GY2SrOGRpuuIddeLdVQKDdQrrdQqteRJ2PEzZ+WbTc0kjqw3nkPh/uHYjPJZE7HM2sJkQVBQewJW64Tsnb5AiZk1TRKxOtGrLCRKdKxe6ryeT1pzV2YAgxMe/C90FV5oMgQNst+WDRXfPbT5ZbM5bXRr3SXwcl3HpcRu15mT1JXjucRLoETsZ7u930MvQerbMdSN68MI2o2Y8uLZndAjhu2ccp2jdM1xaysapF7KQ0HidaoQsgAPYaGsj3D8QdVrVPmCjWNjw+6s+G3TIq2+U4avKhBjQZORmOmxHL3JsdLK3EGnAiM+Mhcv1mlB92qdWeHts3Qb15eDOeK4BSguIVLx83HzruQF6PlXRy81lRzBNnHYsfzm6OmHGozNprK/NQFlNiFpBWYB1kxdtYWEaOjcG6Cl7wEgJqXk5sjnoxQSuZo1/LYWK/j1u2r2Ll2DdvXrqGzvo5adwlFUsPVug2VKlbkfuCFT4RuzIKhxsJ8jHjUAwY9RP1zjE6OMD45QdAbIGT11Bvg7LyPR69f49uDY/SSAoI8qzq2n0qIi7Sn8kQaOBGV6bI2bMFxqbLKavDjlQw06Djz/Tvmw6YcW/YJNys5IaSgZvPIRE8SwNF1oKFXVLP747Voq3lw4lG8UYEXUUgKHv+N4MRm4xgrdJE98X1S+24aCESa2rdI1BTLIR9OUCEDVo2xu1rD7tYytne3sLGzg63rt7B14zYKnRWgUgPYN2ePk8eY4mKq7eXrZ9w/bbyEK2QuYuS5YZPWmk6AyQTDwwMcP3uC01cvcPTiGV682MfzwzH2e1P0+TBGMecIFsqq6KwKY8VulYhyZpwuQ7S0a3n6jYHprwEXbwXoRdhc6aLE48NwMYoJJRAtSudyeHqOg/OBwAn73txQLOKeTFICesVoma4VclhfamNzbQmbq0uuxWejG3jfsEbhJsT2DQE3q1iJdh3YoerecnasvZZWhz6ESXkWzlmXuU4WwGQhJvS5HL5y5ZkMNPTLnkOs3mgiKp6W/AnnPg0nmv2k/IOIOi4bBWHAxq5hUsW8NwgC2D6ijoVMRr3ZUGnFY2fhhZYNoqqfFt4wRIO2bDc1eGNjQ+Dh5PTMNF7OteMzUqi5UOIvtQYunj7h5us0KzxIAifUO0xtGrQ2fmYqVau6X9n28VkqDSb8ss3YamBC9xH1LcwCcamsPkVXKbUZuztfO1tRfuaR0ecGQghM/ORjrhF8b/zwjIq3Fuv51M6wtUS/J+bGcqEISPk1QTM3N167noUhdT+m+4Zi6aqNgeDr5vWnyef5BEu1Mrq1svRftO9TD8ZreTDsYW11Gesba3JKtZZbKNfrqDY6qDS6qLaXUGq0UaDLrFJFoWqWfQ8qkyDCZDjCEcHJ0TH2X73CiyfPcPj6AFHAerug6lvidQbwFQyczJTqzJA822XUGuZXDkTLAi+2yU8ld0bclKG+2H4Wc8IjIOYkExmQGkjcspYRc14GKwKJqZD8IiTJrrdZxuTy972VWO07FagZmOSJAMeomPg2m4YdI8lb0F4ZRRSTPIoxAysNnBTpxsuHltJbpU4tQS6cIAkmqORzqBeA5Ya5CButDqpMH6/UkCuWkbgN2YISrTjhtciWIGdZBWSm2ebJ5dWens04G4zghKeEBV4euR+9c8/5Ihx74iakqsZzfeSUOblAWxlYEHjwkMKJJf1htnhuyy6xE+EEqala2IRcnjKzv2cx+lo2/YAwg0J2UbkDrMWIjEpsE0vlnGTBICGsebXJtjAptMKsB/XduVnPEU2HaJby2Nxcws61Ddy5fxc7165jdWsHlfYS8vUmUKkjLpQxJ/VZIL1oyaC2YRswKOZiFLmZRVMUohkw7mN4fIDx4T5m+4cIT05RHE0xG0/x5PAQX7x4hWf9CQYhMxfKQKGGkDZPLsbO1cH+qFo2ciwbGhQVqSRSN7/HHRsBMNKz2kAIOthj5ZA3mxtBACVgksujwpREDSkzOzGFmjlWxW5uTPbG8eAkSymmaNufawdW/q3MydvBif0hnkPv2FKQHjUbzr1FwFJkWyecYrkWY3u5gt31JnZ2VrF7/Ro2rl7D+vXbqK5tA9WmQOacbZRKVeCEGpE8h48JdhKr03841zEzgRcBSoIcNUXBDEnvDMO9V+i9eo69x1/jxdOXeLHfw7P9M5yM5xiSTs5VgUpDqZUW5KzJPGorcngds0R4Tk0oSleH5UpYjk6M2aCPGqsWhFjrthAHU9mJNZyP7QwUcXjax+lgjD4jn2mVVcy9Kek1gTqfoJqH6HVm3GyudCSKXm43BMKUo6KxxgQFFBNba0nD61y7TMp7MQPOTaD0ZLfg+gXYuex8UkO6cLoIAr+G+JZtmrDpMw84+CspSF9iicSJUm7ZeyZo5CZzTlHyiNNneW2bjkC6FKr+KbKVw82GbpLZ0eRjbtQcpFerod5oSDjqZ9VQ+Ok3cG7oZE645vDnnKvDx56enuoeJAiwjd2i/uU8cBOjlSjKFmDCgDBLxeXjlCVD/Q91SAx6m3I+TV6aFFaUBBVkVPj3mOfCYDGCE4JLtuEs5dWKLzHFassY6OAH/y7FvAQ4culcyujhsfZTjHn/qgXlQIt3+XiWhe/FxjeZtdiH7FmL02zeOucaYsj2zmIuD23VdEPOoxnKGv7HMjBBs1LRMEBaANrlPJrFBK0K12AaE2JUq0VcubIjgfpwNkWp20ax0US9s4zm6gZqS2vIka12hQSH7BC0SnvHe51f0+rfH2LKycRH+3j5+AmeP3qKveevMe5R2xKKOQkLRUxzeYw4ZVvrq2nUUn2eqD+XneUGAfrhpxemxQvC21qcZUW0R2WyNKxm9XLxi+DEr6W+cE/3SIKKP1L8+ce9CaDY9xwbe0FX4v52qu+0/zb7gN3EBLYJs7TyzK0xcFKKCygRoIg5oYuMj2RGT4J6OYdKPkJuPhFjstJuYr3bwPZqE912HY1WF+VaA7lSxfZLyiAYmaGwSpspFwQztVmHZCd757o3epM5TntjjEZ0dM0wHhMkmtQh96N71tbxtL5tvq61Y+/Ia/MvnRx32PzAtUwrKN3olNfh1cQesfqwLNcDc1oTbcCuF0qazASfi162Fw6l8blu4ypr+6I3OEahRKSnbV7fVf+MrhweJC7IOQ7BI2U/wVq3iZu3r+HGe3dw4527WN7YQmNpVRtLUqwiV20InIzntAW7/A+Jdw2q6eal1oUXB9sKMamQMaJJH3H/FOH+Puav9xDtH2M+GuNkMsZXewf43Ys9HPS5qDWQLzUxpupevWS70OcekTshnypKZkS4yk+zc/wVy01Vc4H0KjQOnomZciyRYmVF5Gi6ap66AtNXSHjECrBIj781khaWNTvhWf1Pljm5jNz//wQnxpDllS/BY212NktSVfYjK31Wb9EU290ybmx3sLvZxvbOGq6+cxfbt+6isroN1DqIyw3kaw0E3BBJTecs2l3aAmdJZ6AU54eIUXCVpWYLksKfz5GfDJGcn2B8+Br7336N18+e4dmzA3z7bA+vz0Y4GYcYoYJctY2EfXMO1mN+RDCVY0FMlpsAHLJ1wdYJ+7oc9MgNnZvdPFA7h63HRrkgcNJttcQEMJJ+NI81jZVi3DFv+Dzbg7NUSMtNgEPrSalf39nAlc1VdBtVtBs1uc2YHkxROMFQTIcR6XtGtCtvweh9c8m5vrdPW06nUHstmS3Ei/lY6UVp64UDLr6FwKfzmRy+CrY4e07lJWCwa3g4oqA00kZCB9JwPMP5cKIMF1ZY1BGQBmbVRWcMQUqek5id4I6ON64dFNHKpuim9hJ0GAtL7Yy5aHhfqbVTNjsrn4PHwUfjE2xIp+LCD/ke5MbiPTSfYzodScnAZFSbyExbO0WBJtamNsI7d4oMIJMbiXH7Q5z3e3JAtdnSqJEtsUGKzE0hUGGODMEhF3ReJ3x+WwtC6WNMS2Ohg/zQ3C26dxwQ8ZkmHpB4UWx2Zg83apZ7Bk5MG8PrVfNnLpgPchq+6O3OfK2MN+DAzSim0Ni0Mby2WQgtNxsokv2LZlhrVeWYUwhiMcGNG1extb2hgab92QyF7hI6mzvobmwh12gDBCa1JqJSRS0ZDny3tmtO93uBBQNB6TxELpghmvQwPD3Fy0fP8Nlv/hXPv3mK8ZBMWyADwjSX0xo79aJYteRtcq5ybLM5Jn4EibKpFgyKBZIuHmtJ3lZIqw2UAe0enKTMctbdc+nrNwGPy99b3FUOYGRZSt2bBmIXv2cgRB8pc+I1b14I65lO7m3GnFTInJA1SWwicanEzkSCSilGEo5RTALUi4mK+qVmDVe2NrG9uYKNtTYqtTKK5apStAvVBorVOgo17m8VlKo1093JtGFapul4jNOTY5yenmHv4Aiv9o5wfNTH2ekI/T5HaljMRu7H795PTJFuimML1TJVPSnSNHbb9XkXB8u1WTxz4lckj1nMqJWGgXvViqyJ3qLkbMnp3ALvDHHgxKPMFDW6Ay4NihvjTipKiLCY0FGGHJkTtls0U4V6C7oUSEEVFMiVD0eolxPcur6DB997Hzc/eIDlnR00OyvIN1pAvoK4WLU+frGMKY8SFyRXOdqQOXtv3PhzWilDFPL2Gc8HyI37wNEBRk+fItk/QMSERMR4cniM3zx+jsevzzCfV5Dka5jyJpAF2s+EYH+VJ8cmnvo+PTdoHg8hXqdFER1X5IVk4ImAg6+XLRu6RKSGZmQ3kxfzrM5ZCVpgnIkLyU7RzuiTDX0PLwN/3jCeQHuPK6Mvx9dfvimzYCbLznjUb5yRtXWyFmbd++7mIpKnQNMPoOLaqf4pZ3kkMeq5OW5utvDOjQ2sLFVx9dZVXLl/H8tXbyLXWUdUNMBJsEkalgR/KEeU7aIWKmQBfTY+0Q9xdCLtMESNuqbZGLnBGeZnhxjsvcCzr77G82+f4/GTl3h1PMR+f4Z+VERcaSEpVwUUeZiYAcFP2XTdKATb+6XwUuU9GY0sRC4HrHaaEm2TPqU4dqnbNcFlnMP+SU9CWDInoGMn5jTbkphB9vXblRKubKxga7mDm1e20KwUpDui5ZPiWG5+tqlZlDc3PtH3aaiYtT28uNqDi/S+T6MEFnoovxam7R1TL1/QSWSfx8Saxi5EMd0jdr3xmlfLkbZopXwynIlDCyP0BVLGGE3m5sCgVoWWerWDLczL4vkt60jCSLa6uNawbZXL4bx3bsMMS0UbUlepSGDZEOtRUEtH1t18DsfHJ9ZHLxTlouHvS4zs7LR8D9PJWDknxaKF0qkVRF2amE0bZzGajMVU5gg+6HYpFNTaITghMKQAma4Xhp7xnNApxmuQbBb/m6FnPD/+PuJ6QOZEOSdk3jL3ov+eskjY8nZgi8fet30sPM4YGQNaBbEw/rFFXitlS3b1ygsyKgQnBCzj0VDARNOTE85NGuoapwNJTeckwcbSEirckmZDrLVqWGpWsLHcRqNeEjAplNhOjlHpLKG4vIHq8jrqSytAsy1gEpcqmMjh6LKDtI5zjFaEPAsFroNc2xIC7SmiQR/T8yH2njzH7375Kb7+4mscH5+KaZtSbMlcKO5tbswIwUk8Z9vbgJlSGLzW0o2u87omNzjFjVzwO5oXrfpRDO5adzfJAipYga073YH9iwx1psWSQSFZluRN7PWF/dBHZqagxdYVX0NnGbBsNIekMmrph8r5Yk3PvYIFrNZCMrB05zBBej5GKZqiWy/j5tUdXN3dwspyF412UyKUQq2qtlyNrZ3WEvLVOvKlGvLlKtXqar1aJlCowpIF4Gg4wJA6voMDHLzex6NvnuHbb57h9GRI2Z0iNnI/uf9ewpvuzwEnaatHB9KDE55kc1b4D69NYWtBB9K1dvzEQiJz80/b78hu6GOW1dx2t0UGafqeq6ylztcvdiQFJ3YckCOfbkFBSoElOEkS1Jh2F89Rzs2w2q3j/ffv4sHHH2Hz7l20N7dQqneYWqWePjexiP9SAS7XkQ/K8doZ16KKCU6sP8+o5XyBAGKM4nyE/PkJpi+eAWzxnJ1gOptiv9fDw9dH+Ob5Ec5O5xgHecSstuTyMEU5hZpadBkz7rMNHPXq21re4aI8ArYKKGLLsUcfyCJMsSs/tcHTkOPASUmOo7wcCh6cmC00209dWNuMjn9zAqzOKwW8f0ZC7OVe6+I+dC/QgZOF5sSuCw9ONFRKPVUyJmY9VPuBjpZ8jKVqDjc2Wrh9fR0bGx1cu3cH2+/eR23zCqLaEuZ5BuKVbVKpmCkTTMs2mKhxZG0RC+83yCCxr5L8bNgeK0qK+ibUF51hdrKP148e4dmX3+DrL5/g1dEAr09HOJ8XMStUJZDVhE0mvsoIZFUDq2NvyeTfYm+X6bBsEdQ4mySXYKnV0L/z6VhzS5aXlkRtk0HYPz6TPZ09dT7xPJooZ4KsCxmSK+uruLGzga2VLrqNivr8fC7ZNf3sJhebz82P4NS3bwxQOKv2GwK9dA/are8+HHjz/5XS0/56uhjn7e9hn8jJs8hFyKZ6G/UrqyE3U9lCyZIQrOcwmjKtd4LeiK0SDvWjxZQxMRVpT5Q4y8uJ7Q8Jhw2gU0fA6b8ELsPR0LRobuRBrVqVdoKbLTfns7MzsRIUzp6cner+YbaQwAmPtQMnPrFVotUwMLcK2ZsCwQkdTSZQ1wwYFyzFCp2zZciecEovM5Es+ZpDR23yMrU/Ct+nc8aN11CrzcXj8xhRT0NgIIs0AYY7Fyl4yehP+D3PmPj72IMTghUBc+Wq0EZsjrVyhXON6Bgy2zNfC1+bb+/4uUv627w1YobWMVyupcdTD7KxvIyVVh2z/hna1QJqxQS7W2u4efMqCnTwVMtocXNbWUd1/QrQ6FhhWGvIfDBVdlABkdrQRuWTyVPwF69PHjc6qDBHPpkiHwbI0a7eG+HZl4/w6T//Gl/8/g84PjkT662RDoqYMBG2Bn4zCMzNS/MBelaasNXoVwJee6aF9E6TLPDwbIpf39KWTwZoZNfPywDFA/bLbHS2+Ms81QXd3wKgOH1l5t7LdJrUklO2Vzpc08cwWLQG9WmmP3MzyWiQIHtMoXcuRI0FPUFmo4xbV7Zx88ZVrG+uo95uIFerImBQYHcJjfYSqs0uijKQ1DTiQ2yBRrlY0rg6GtyQkkiRDeFkJL3m6f4+vvnyMb78w9d48ew1jg9PMRkHbwAnEoxZgNBl5iTbc9MK5XpaC/TuEvzcEu/pL880+Ix+gRNZ2ZzmxC9KbgKyRajbhz/hC12Lj+Cl1oTVoAuU0fA+bqwGTnSjMdyJfyeKUCfTEc9QLyW4fnUDP/jxX+C9j7+Hxu4uaqvrCkpjINaM257mplBxrGczHGrXQLoY2A5GF4zlntBGVywQUMxQwhS5cQ/zg5fInR6oyp70zzAYTbF3PsKjZ4d4+vQEJ2zvVBsIJXIkOMnLN8+v6dnXzAnXZrPkV1dtO3ExtQgMh+PCSpDAZMQh++ukeB2oIg6mEruaZ6gWqXMowXIazZ1t2WVWqAKz8LW3sR2XUb+/cd4OPt5cMWTBCTUXVlp4QawPTrHWglouHpy4do63hTMNtlGIsLNcx9W1Om5d38SVa1u4/uBdrL5zH+isYpRne64m/kyQhrkjCr+yAYdszGmRltDa2BlRvaq0uM8VdT2VmUQ8H6M8G+hmTQanOHryFC8ePsKXn3+NV/vneHHYx+kUmOYr6IeQjZEbGhd7nwwrrVSagGytKs4m4d9darckyqVNr92sY9g7R7fdQbfbxRkt6cenOD4faHOW3oJD8/KhwvbIsNy8soN7t65htd2UZoWC2LYSPG0TsyPrKV03v0r2Zh8sZXSVCa8XxUa6EPrhhe4ECs4JEbjed8ZV4JvBl68Z39LxtuLEZVZ466vaiWxvEpwoTIsZQDY/he4dCmSZeeInmKqAYK6FyxWh8IzsBK9/arD4+ggKCE7mIVsxE7HBZAgISgJadhkoVqtpmCBt2kqGHY2drsMSLGmjpoCW4EKMhZtAzHMgbZdaHWzPMRvCigCKcHl4aIEli8PZMsx8YOAU4/fVYgktBZrAhNOdmQxs1yGJMQu38k4ssj16DYWiWB/+vhV4ds7UmnMtHr5GAggblmhsCY+xzznx7R1lBbn2OR/HFiPZPT1ewWwMpayYwB5Q5g43PB5HgpM4Zjx/iEaDzE9eacTNagU7qyvIhVPk5xNUiwm2t9Zw995tVJpVZQyt72yhSn3JyhZQJighY+3mV2kkSB45FonOjSTARkemUsLnVqjI4srcqhD5QNP/MDo6xZe/+z3+5Z9/iaffPlE0vtxfbkK3t65TF+TbMiZjsPudjBxXAhaIcpu4tcA3Sy62sU0PuCjKHZuYQRRZjcmfAieXQYoH82kp8EbHpL0yAVF3Leh68LevZBeOaXZ2Yt+65bGscF9U5qHrDnBx5QiXZIY6IjSTAJ1CgjtbG3jv7m0sb6ygyFEorTpyzOpZ30Kls4xas6viXvtosWoz59zwW3MCGzjhPmnJd2zJh8hNBpj1zrH3Yg9Pvnks1uurL77E3qt95D65/17CBdQvWt4hoowGVsVe+Jg2M9xe4mh3iaacWEh7jDZUqz89sPDJg1lwwrkdWQW5Ek81ZddnKFys0vzwN6umzafv5XqqopnlovvUgRM3HVPgJJyDun1GmnfqRbz34A5+9PMf4M5H7yO/vIrS0oqNmEde1lKCE6qF1XDwaam+zaBwMlfZqyXAk0kkb+wJcnOUcgEK8yGi833kzvfRf/EYo+MDTAYjDMYRnr88wTeP9rF3NDQraKEi1oQJnxTIalYEq+5slon8+bxteHPaQsHeb6teN3tfzOTSCQbMhSDl6/rjxXwR5UJJ4ERzJDTHgNoUpi+SNvVunQVAeBsFqfObUZ8vtq8svr/49Zue6wI4cfyj36zsNrJnTsXPbo6SjrG/mdjnxhytfIhbO0vYWa7hxo0t3Lp3E1ffu4/6zTsIah0MQBt4nXIvs6O764PMiXiYPF0UBk4UMeb6SV6gLHCahNIr5cMxysEQlZDunQFOXzzH4TdP8cVvv8DLl8d4tneGo2GIUVJEny4UZZ5wQ7BZUerlp+cvJwtehboSJ8Jd6rTk1iELsru1hfOzMywtLaFcqeElM1aOTpT5wauA9wvHylcLczSreVzZ3sL9O7ewtbokIBVMBmrnNCplXZ8a2kWxpc+0cfCDC9NC22VMp/rYb7Mvpque3ecWB74AJ761468V/99+kfa6E51fTR025tS7SCTSZZszZu7BXO+ThYJGP8wZ0hTJCcNJxMw+4fEwdsXZlqVTsEAuOnu0g8qlZpXFZDJWKiUZAtplw9lcwVFkTEw4O5OzhuvL2dm5XhczUyy92V6rAuV4TdLNAwr9AonNLaiRM0Wc+NzmK6DPCcR01xBskCnlvTocOicNr0mb+Nxq1NQ+UWuRgJjpmQXmKjH5tiyBLZ+Sf49gwP6unS+/lvK4Zts7Xhzrv59upC4Dhe9FgMUNM5R2RqJcikeN7ePz2zA3lxqahm5xVhgnKluLiI4dtgPD6UQOsbVOC+G4J61Ju13HztVtXL97G0vr6xbXsLGNsNaRWF2tbbb4VG1ryzQ7vhOs2oZrbVCy47wnNTqB03UIqHk/jKfITWc4ffkan/36N/jsN5/i5dMXCHjPyN1Fhp6/YewIMzgsL4rtGQPaeoz7lJtEwaSOyc9oS9LCLLWwLgppKyizHMsiYuPyGqot5pIgNnvvvX1ltZ9oe3KiWt1Tbj31gIVvUALrrAnFzbPTCBcOtmWbt0xQz6QMMtTMApuhmQvRima4vbmG969fw/VrV5CvVzAvF5Ff7qC8voHqxi6KZEzKdcQ5uh9p/6aJhC3Msu4/OYBlIonEyoiZIWNDQ0kwVIDprNfH8f4Bvn34Ff7lV7/Gl3/4ArlP3n1PmhO1LlIaf+GW8VSu9yUvDrxrdThrrztU2riVv+HocVFXoovNseBHKntwogqEtBvV728AJxp1LdBjG4dv61jPzC5e/kvnjoCSNDC071H0pkkNKIQBmkmCRj7Gxkob3//hh/j+z3+InXduA+1l5NtdCXBEZpH6LzCh0C7YtIqkJsIJh1N9hPz3FmDEvysDhPwUtIJOkBufIt/fx+j1E0z2X2J4dILZKMThQR9PHh/aZjaNEVXqcicQlLAmEDiRndI5mdK2DvusXMgtzZEzM5oa7JbX4tcfjzHkQEBSOBxQZgAAIABJREFUu0z8I11dKKNSLEtzwmNHhmXKNFvuCi4Xxrd1DOFeFCJfRu8Xbjo/qTjT905v2ks355u+by0EB3Zd1o5v7fgh3v6cMqeGrIclGZgFtpYLsVyJ8c6VVWwt13Dr1i7uPHgHm/feQX77KibVDkb5umYclUFdBvuq6ia7tg5vSJu3wvNnFKjj+VzmDAP94mQun38hnKAcjlFJZkAwxnjvNY6+foyHn36OZ49f4/GzA7w8HWEQ5jHijcqZPUUutKaRMjeEuWK4WLBKrjB2MQ7daIQCJsO+ruWtzU1ldHAOCcV93z59hjMmnhKFy8o6Qz4OsFwHtte6ePDuPVzf3UYUjJGP50pypK1TQlwHBFTRe6rcJVNyw7FQuEyS8yWA4hdQWw3dmXQJ0GQBfAFjkQ8XI4OzC69v55iw1FX6urat/aXRFK7wCOmw4AAwJ37VUDdqUaRDCTEaTy2gbRYKiKi44eLEe5diVAa3ycZolhO2figAp/BV4s1qGbPJVPHvfD1kS8ieHB0d6eftdgcHBwdKJeX3edyVysupxBofYVklpj2Z6Hv1aj0VF3Nzt7ZJQeJV3p9yIlKEnkBaFApmeUysFUTRKcdkVF2LnrZws/BK38ZWi8uJoCOIAMoG+nHwohOzuvU7ayQgg+L1JKn70QFPsidsExHA8GcKmnPgRIJabs50qcWR4uwp/CXQ1awlsrUhxYs8HmSu5nr/DJcj48d02N2NZSTToXIyaDle3VzDe3/xPWxeu4ZCvY7lazcwrzQRs53uMm9YJOYLDLuzgDgCN7umCD4JzNnOJGAw5pDAnnuJfFXTKUpRiOD8HE//8BC/+sV/x5e/+xyj/hBxZMFeFFRzbWX4JN1vBlBs3AJbgdI88ThL10QdoIET0574fe0i2ytJasalkxbl/lZ5g534QpH3/xKc8DnomLIywXOdC1es7j3H9mfBiTkec0pJL9NUIJE475OIdTmK+Tny85EKv+1aCR/fu4Nb29voLnUQVipIOi0UN1ZR295F3FxFUmmhwCww6jVzJcUDyIrBcRGy0Foekswx0mwaQ00NKKY9lKIASTBFMBxi/9kTfP7b3+L3v/1X5H52/4GYE2vlcEM2QawoW5cuaKfict8tC074CEfLvwWcEPFmmRNWjaz8pTehBVaDwmw6ri4C10lRZLZ2Tdd7lBbBR6p7CtpyPKTAFoqUiMDaXUTWUYBWkqCZB67truOTf/cjfO+nH2P52i6iVlfWNQWhMWkzR9Rn4ISJbgsRkY/otWPB48UDPufNIpBkNi1uZAVuZrkpSkEPhdEBgsPnmO4/R//VHmbnUwxOx3j+9BjfvDjC8/4UsascFG/vwIlaPGRSZEskxWohWbpNnKiRVDArKL4eOjYGY870CeT+Yb+WqbalfEnghLoTWvF4jAVOyAvR2ZDG7LkWs6tUfK/0bS2edJ96A0C5fONl0f9lJkV6DN/XdYIGH53P3+O9R70GW1h00wgESsbElk6M7WYB715dwyaZk5u7eOej97By+zaClU3MmsuYFJuUF6LIgCHiMYqyeH0UeT0TnFQ1cCwNCMzM3ZA2Jc/o9RlKVLUzHp/ghFK9aIbp/h7Ovn2CL3/9O3zz8DGePDvAi8MezoIEQamGqMhQqZriuLlZqe3ImzTiuAM3fbhcRDAZK1KeGhPamTfW1rG8vGKJlzFwfNbDi9f7mMw4GI5MS4jZdIxmJYfr6018/4N7WF9Z0aTlhP33aK4ZPbQLhwQxAu7cAG02kx9Zb8B7YY1fcMHOBfAGGnkBMu2WZFaLYusvfWbPs7+GDPzy3nXDDrV4mgPFFi4nP3SbLDc82zQ47C80JoUbh9o4NkDM0mQD5aMQpNC5QzsjZyCxDcSfUQQtME4Qz1kfFLCyLTLniEQmKpuzjRH2x8fHLpBtRUCFYlG2dZRVopk9UwF8ghzalPkxGVuOSq1SBXUsWoxTZoVzgGxgIdc5vgYKdKeBzf6ZTji4jyyyzTOqKefE5nep4lVqK51FoUZpjCdkKpgGbMzzZDRUUJrcSo4NSf82B9MFgX6WDWbLtn8m02k6rZivm6BDrh2lhJr2RIF+eVrhi7LDc3PTNq2+sw1x5HtjDgxffzibynpKG3s5R/fRTFqT1a0N3H7vPXz4ox8iV6ujub6FqN5GkCvq+CiqQbowi7LnzCsGqykwjcJytqLZks3TzeWGA2pcTIIy14TZFOVwjmQ0Qu/lK3z+y1/hN3//f2P/+SvN7uG1QYux5kpXqrK6FplhxWuQollqhBizQJDC+U8EXdqTDJwIdKjta60c7YDSPLoC2t0cWXDyJgYlux76r7NFYPZeetNjs4VeCk6cLlIFvLt2xIK6TJfL4ISSCMKGUmSOUwpgWRrT3FbkEQp66JYTPLi6je/ffwfrDCTlua3XUFxfQ3FrHeWNHcSNNUQFJvTSicbPMuYRdWQFHV81X8heaj9fABO1KrmuJlPJLRSkOZ9icHyAZ19/hS8++52BE/XNMm4dD0ZMyZyO+TL6NlPp2oa88FnbKzArX5Y5SakmR51TVEVwIjuaE8Ny0bAL1P6e0KpucBt4tQAnxp74nnZOk4cpjM3JNsyOrQRkPNh53lQxKojQTmKBk7u3ruBn/+GnuP/DD9HYXkfU7iCpNUB9IQ9sRAzOg8z4Ni7mAjwerhlC9RWk5gPIr0Wa0DQb6kFHM1SoPZn3UA5OMD98huDgOc6eP8f8fILpeYBXz47w8PEevj0fIaR1jkJVLsRkUAhQKBQU2DFmiaPuHZ+lBUFVFcfc1+o6ZhqYNGUs/dysyXmjkLnMsa3DY0PqVjkQER9jbh2P+2xBdSD0khD5bTeIYxAvOAYuPzYLbvyinf33TeDEmCnfOpMHVRHrYk4y4KRFoV2ziPvX1rG13MC1G9u49xcfoH37FsatZcRLmxgX6giTEkoEJ5zD4+yk4MwPbdZlJLEJbrlR+r+qYX08snlW5WPrbSNAMebNNEUZIWbHh+h/+y2+/NWn+PKzr/Hi+SFenQxkKY5qLcwLFSDPibVudpGjpaNwhpw2Rl7XHO7H6dE1ZaywX7+2uqJFmjZazs05ODnD+WDgQLpVi+zd7q538O6VVXx476a1bnLMI2DeBF8rmTzqsqx9YhZ0pRRaOyX1Yizar6L3Heo0FsRlHV06qb4Q1MLrzpMXXvpF1rdxFqI/V2RkNC9+4fYTfu1asPlJGjBIB1sUCaBwmjcBCgGJCcbpxiHjStEpBwOOMZ5ZC4jlH+8lVsma06ESxULvLGzLcj3kaMnR/htpHADBCcEHAYmG/nFOzsyi2um04aBADb7jNOTZVOwF59MEs8AcLwUKWylWpQtqnrJI/h4jC8N7lYJWFglkxoZDY10IQAhOlMrK3BA/hI0tlZJNQ2Zui4W8+fj3MnpnJ8pL8eyHD4nzbR7NG8oEs/mfe4sx34v/ILjxzAm/JtBiUWTtTl6nRbE7PE8aVugiB7Q6OiehBOvKVuK1XESNkq14hmqziu76KtauXMUnf/M3WN7eRa7RQlRpIMwXLctEBTJ/gdcrA+A4ztX+JzjEXA5E4HASMihWWJnzTB6tYIoqPTnjMYKTEzz9/R/wy7/9Bb763ecYD8YoVxsYUMdEsMO5Scx/oniTrA1n8oShxnpYSKXN5KHzMRXMai/MDL78E+DkMjB5U5G2AO4X20B/LkBxnILfkqy7kIITn4RLXYmNAOHz6nixWFKAZYgqjRX8XhygUuTw1DHKyQi7ay38xd0buHN1R+3hYr2GiDO4drZR3N5CfnkDcW0FUb6mMSAEJBbuQO8goY9LVPdtYgVuGnsil2gcoJSfq+hjVlgxmmF2foSjV8/xzR8+R+6nrq2jg0HK150McQ4ZcGLAxPUAHTSQ9iOT62rgZJEka70mtwy6lgvpHFLJtNAJnEjAZYFUfgCeByf6XUfp2UG34UJeOikdtYEy5J1Hm8oCHnzqVFEwDUg9H2EJMTrFHN69cwM/+5uf4/b3P0BpfQXJ0hKicg0BRRpMiEj8wWWlS2EbKX9zjuhk+vaXsklsAfUCKouoNYtbKWELoC9wEhw8wfz1MwxevEB0PkYwDPHyxTF+/+0rfHXcw7zSUFuH8yCoeeHXFADKxaDKzoRzGlFPlwk3Io2cLqtao06HrgCGGlEMq6wUVsqyrRaMNk5nc9hgxBknfupAZml4f2TtNvpjN5e/0S5KJxe332VQkkX7/rmVnuoGkZkTzO2MGXAiYEtwQnqbvUq6SyTzCdEuArutIu5fXcfuagM7VzZw7+MP0b5zF8PGEnKrOxgkBJtlAZMSxZGuBRXL1cFhVDbhVIybO8dyWmi6dcR1ElO2SnKhbiQCkxKDiXJzhKfH6D/6Bl/96lP84bcP8frVCV6fDHE8miNutDFNirLUqfXAKHxer+yTM8eikNcUYILMTquBZD4VqG1UaS1lJVLWtOFZXMDe8akYAKtWKdmeo9Os4MHtq/jgxqYcEZqLYrYgJTzKds15OKyQvNaEVZ6bGWL5DuqhuOPOS4GD8VwxoOO0sIxfBpb+2rjMmHhw4lsIOqOu8DEs48XuCycYo9H53nTfyrVnGclG5Zsl1wevyWLMxFzmWARz2ZFJwVMkPBhPXFibb41Cjina6yOynLLn50C2gJszWzlse3IDpo240+k6rcmZmBVu8ApViy3GXnknRWvTUP/BfBTGdZM1Yfw87wW2Nfh7Ot+uRcqWjNo747FASbPV1HOenfcwGnO6uZsEXGaUvQ1clCuG9nWX2ip3jXRDRSXPKhK/XMag30vBiU/gtZaZAXzN8nHtGp4LbzMmYOE5VIKnY8izAlrqXOpVC15TWiynWLMYqlZS5oTvj3oO/1wqVtlmIsag9bRRRlnRDiHayy3Uux00VtbwvR//BHc//AjlzhLGBCOccSX9El8hGaGyAAoV+9wjaP014xzZTmrxWMjaQE0CTZ4b3lPhZIgmw8OCKXKDAfa/eYTf/N0v8Ok//jN6x+eoVOvoc3YTJ7vXagIg1UrDwAnZEs5G4qfm8yxaOj723sYkLASwVoy6NSstl30dvZhe/MfYj+y6+LZ76u2/z/Uko1lxoz08ONE1kLZ1vEvHxQgInDCOIUaT85s45yicqqjOz3roVGI8uLWDj+7dxEq3oS4BXTlxp4v67lXkNzYRN5cQ5JtAqanzFdG9mmeaMcdEEKwYOrCuDNcX0wzR3cVdk9cFiz6Kb7WuRhPMhycYnR7i2TdfIvfJvftpioxnSUwkZIdEVlHtEN7euzhUwrNOc2KtF6s7TSNki5ASGX1GiNTliXz0GjAm4EHUytRHKuvNDpi2ddygKXtum7zrt091zVzv0XprDFwrohLZZsxrOymESAoBitEI64UI67USPnjnDj7563+Hne89QGVnE2GLmwhPVAVISC9KFeT0GGaVZHYBnzsvutFNB5ag0gSqAlh0XfhqPwmQj8coRn3UojPERy8QPP4aw6fPkOvPMBkGeLp/in99/ApfnwwwYXXNEfEU/rE+Z4YDxWECJqawJzhRv46DDTl/hT3qeh31EvveiYagscc+4ewCHi5tNEU7ZgmRslXvDGfznwal7bQZmPCR1hdR/B9jTnRV/BkPf1uFYGfb/e3MjZ72SyVijWV3owFeKagcThZFaBQS7LRKeHd3BVfXG7hyfRPvfP9DNK/fQrB6BdNqF0GOeQy0kVP4ZWmMMiUXqCgnsLOpTXR0Ee8TpOgaFsZn244VHWnrkcBJGVOURUVOkOuf4fThl/jqV7/Fw999jaOjAfbOpzgehxiS+Qhi5Ch4JiOmXI0SSqU8gskIa0tLCldjUizBejwfYT7pI59wvkoVtUYXca6Cw/MJXh+dqcXHluFsfIpWvYDb1zbx4PYubm0sySJv9noHntOJo1Y5qUpSFLtrpzhKmnouPwPIQISTtqtQydznfupqdkq5+7Hd6gumK8WXPgXWzWZSpobTo6j94Bwi6V8hWFIEu91TAkNpVorpUtj6NbbEhLJ06DD6Pgjp7CFLwunFAcYBK19260qaUNuntsNlCfFaJ4PBv8BNjfoJvjYyJwwla7fbAh/c1Fvtlv7l32NLh48vlcs4Oz/T79OCW2+23YTdqebPMO+D9yUXMv4uj40PUCMoomOIgwn5fSbFynk0nqidYjZzCtdzxp5Io0Sxq8vjcGm1fHzTMTu8D7g+ZkPadAzd73nbs+4/1y7jeTDmqKhYAb4PFVl0LUnzksN8FmheDs+FzdlhoWOFJgEKgZ3Yl9AGKqqo5VqvIjSQgLxetshzpo3Wm3XUWi3lmVy5cxcf/uBHWL5+AyMeSAUMFuTuYLVNB1eJayLbdIR8WqO4ERs4sLZKZIP3XEJuhYVhGGjWC9v4ufEQo4N9fPrffoG//0//GcPjc+TzJYUYzmg6KJXFUrMA9bomsnGL1o5pTTTAUiz+ReehX8/EnKdCLM/nL/bPN62dnk28XLD5/05Z40talO+2y63N5IuIBZPtHDouTNGi+m0b98wJf0cJ6gmTX/No18uoUfQ/Jds/wPWVBv7i3nW8e2sH5WoBIePV2x0U17dR37mK3NIaUOtiklSRFHidcH1hJ0QNJPNYclAu98vU5Wevl8DSQJ4FprJlzvWUBX0yPcP4/BDnR3s2+M8fDA8MdELcARdg0bs2cJJqS/x3nIrSAOWi92Z1j9G0aY9SrYlYNyCDX0RFki2Yz3WTcPHR3mBqV0ugJAVtKk3fd0hFsSx12Xt0eBulpIhyVERRWSVAXAgR5ScohQOs5+fYyIKTjz9EZXcLYaOlnmc+4RC0EhL+optu7N+3+p9JGflYxlznezeRLzcMsjQcYCRaUqsq/fcTlOIBSsEJcscvET75BqPHT4D+FJNRgG/3T/HZsz18edTHtFAVxUgy3oMThlNJlKuWPu2mJgAz+x5BCgV4NTTLNVUWY46Vn01FS5I54XuQDVZjUQyBKFhPfdTQ5veICLN/U/Dgxof/OWg/haz/H4CTRavAW5rNrSNIFTOpsCAXCyszRa/HsQTOO80S7l9dxY2tFraurOEW2zo3biFav4Z5fQVBYvohOnu0cGoMAYEgvfgenLCCIDjhYEpj5tQC0DRTG4sQRlOd00rC6oLjCsYITw4xfPQtHv7yUzz87BscHA3w8mSIo1GIUb6EsX7ZUkN5SS9128okmU8n6NRraNYbOD/vI5hN1JtHPFXwUafdQb21hN5wjm9fHGI4peukiHkwBuIhrm0v44N3r+H2zhpajAWXdd4AyIX709kLZbl3AlSfLbSQk1hsgAcn7osLgMO3bLKVnT3O+vDpteO+Z/e9A3mZwZEenGgjdADFUltdO40FiKviPeIVMOdjQxu2p3wTUu+01bLKDahVszYPv+axGoxppyfzZZbUwWRmIkgyGk4fQT0LwQY3WQIK2ojp1KFtm+sR2zQcHkigQraDAWsUxrKVwwRZW7PmqNapaaLhIJAwluFpZE+4sPkZOvwbXOs4U4RCWD1PpaL3QXDC9o4E0wx8q5QtoVNTYamNMfZWw9LkuCgJTDD5lq0esj4CRWSBOFuIxYni+wka7JpIWazMZmcTmk1kyxaV2j2wgoeFIMXCzDchaxIxoZbOIYbEhWwTFSQG5t/kabYhiZHAJUd6FJy7rVEpalCcUnRrVRQJurtLWNu5gvf/8mPcfP9DzNnSrtB+yvanzS8jJCnkKL51O4qWLxbJos5tY3MT7F2Eo7GFHEQXByiGM7nphgd7+PJXv8R//0//GaevDqQtG80TWhUwy5cUgElhomaS+U8X/kfAkoISx+r669ZrwgX2MhFf6TXvELq/D97GIv854OSPr8PGnIiRTe8h26k9ILHuhss5cYJ1CWJd7gnlEBxtQiDZ5HC/+RCtaIy7mx2Bk6s7KyjWCpg3qsivrCK3voPa5lUkzWXElTYCUIDOhGkKKjQqVCwKz6NpM/mvIyvUtuU+ZvPfJIEQw0twMkYJY+SCcwSDEwxODy+CEx8qkwUn2hidYNHH+C6Q4gI0SLHsZ7ilymY7cKJr+WJITbJ3WS6hUa0K7YuyDYIUnBj/Y9NuTdhl9OObwAnRdMS8f+YMJJwLUEQ5tlZGVMwJnCT5KcrRCGsIsFbJ44O7t/DJ3/wVrv7gQ1R3thA0GgipDo9pueSNTLrfxMFe+EpwYuDFevayWbOlk2M/fCJdAlkPoUVS56SrVGGPUJgdIXdCcPIIw8ePkfTGGA8DPDk4w+cvDvDwoI9JvmLg5AJzYgpyKtbVv5efPpaqWpVRjuOrK2hV6logqDUZeM2J2C5r6/D1OIbcpkDqJmTfNrGEWLXOUiFRmur5p8GJ21Cys5W87TyjTs9WAf7mXVQAWVTj9Q3+uPv5yyZy5uIjcEJwy8RM9u6TOXZrBdzZXsKt3WVs7Kzg5vfex8rde4jXryBuEpywdUPBtOl0eBPxZgoTUsmmB9ENzMF/AieWbKNLjsyJA4JxPBOAIPVYiicaNhifMAX4MT7/p1/h4eff4uXeGZ4enONkEmHGViFBbanqGAug2SCQDPQ+2vUa2o0meufnGA8HqFfyqJYpiiyi3elI+f5q/xRPXh6avZLXx3yMdj2PD9+9gffvXcdau4Jk1EeZN7gTSOqOE8DPsCRuyJkHKOniqkXDt3qM/fBMCIsDf+48OHGrzAUgo6BF76jzgOQtmiXPsPD8e+swz41el0hYDh/0242rUQRO7PHaeKmZEjiZO8ZiJtE4rfcUxKq9MwkkiCU4oX6LgwMJ2rkRCZxTX6DRAdxka2g1mgpgo0CV83X4ejyI8AJYOXpqNT2e6xVzStgSKVEsqyIgwXAwEKYiwFGa6nCkjZvrXL1eU+uoz3Ndr+t5/BTm815fjyc4EZNDJ16xIIBSqTK23kX/Cz64RF2l+5r+hAF+FKMS8BCIqA3ss564xrpjx/fFdpA//sZmcc7XXO+J56fFYYmxDfbjPJ2IYt6Q84Mq0riRHeH6Q4DiW18eQJpwnc5JClQj6U0IUJiiq/dRKqHW7qC9to477z3Axz/79yh0NzEvVZEUbQinuatYkHoNn1Mv+k3YemWae8WjYbkv1KewNRuiLFedgZPJ4T6+/pff4B//y3/B62+fYT6LMIvzYsopPR/pmqCF2abnqn3jdX4uEd0Kdms5G8hbzJJTAa29wDF97vrXY93S5le4P6fNnWVOLrCRmfX04rrswYkVclYYuxaYG46rV+9MIgZKrK1jYIZtMw5qzKOWj9DiZzjCcj7AB1fX8P7dK1hdaSBfLyJqN1HY2EJ+/QpKa1cQ1iiHaMrdSoaS1yWBs+WxmwOKDJgUoTKPGBawNHJr3VqBTCDFdj0Hf0yQn/cQjc4wOT8iOLkv5kQLExcNiVL9ApdhQvxJyjxWf47iLM+YZMJEeVJMtWyi1jS+lrR8BpzwBpWlTZqTBXNiefwWbmTgxFuSF8OLiBPophA4iZkEawBFI5uLeQ01Qm6GGmZYDifoFiK8d/cGfvbXP8etH30PtZ1NxO0WQiq2GTseE7mTGVlM+iUwMZktw7r4c5tJrXk0JP1zzB6gepyIkY4SInhyIFOU4iGKs2MkJy8QPfsW/cdPEJ2NMBzM8HjvFA9fHePr46FCuyyAraApjbIUc8yLY04ETlRhkkmy6oF0Lyu+VrUuUDgJA+WcjNke40O08LCtY8yJF+WRCpXIMMOYZCGC/tZbb4b09vGFs87/nzvy2+6dizeyr+B979YoT7exZkLYaK+ldZFAhSwKWz21eI5r9QKuLddx48oKNnZWcft772P7vQfA+g4i9kQ1acYC3Zg/QQcTKJFOqC8y94pd/7xJnC5f6N5UDwQnUcwsDAb40Xo3UQhbYTZGcn6Ms0df4bN/+jW++MMjgZPnR330w7w0J2GhgkarbSCRQGc2w2hwrtqw22ygXikjdq2qosTbEJ3f7nQxGAV4uX+kNFhS3txAauUcbl/dwPvvXMPVzSVU8wyfYsR9Bpxkcon8TBLPimipcC0a3tkWw8HId2NW0gU0U2FnF0l7nkW/R3d3pqfnr53v0s+XltRsy0diXV2hJoTVeuJceJlptNpgKQxXeqzZjMmczNR2odvPrMbMQhlO5piGbMkxGqCA8+FIWhRyA2SgzJFh2U5kG5qNphgSfoqBKJfESvj7wmszKtUKGnTo5HLp/B3almVNLpZwfn4uFmO5u6QVkQyLYt1Jm7dbmEwn0p3wb9hk4dDA1JAzetzkYL0qY5c51oDXpUwBhji1LwtQuHEWXF81F0iZOfa3+CH3k8uwMcBiwlgvxrVpxfb+1e7VXJ5YrA/Pw2g4FIvD+5uzofg1X7dPFebzm5PIhkbKQcQODecMEaAwlBKR3TOlAqrVMoOZUKhW0VhawpVbt/A3/+v/jkJ3F4FGSxQRMZqB16gzSvC68JO7/aR58ffcC4gknCCXr4PtXv52lTEp0VThXtOTQ3zzL7/BP/3Xv8WTh98gGIcIaXXNFTFO8hi6sQJ+XIgaDdI4+X9dOqzP7dJ8GK+hFA3hnDwX10zXTFhcP671+aaC77sF26JN6vfkP8meuAf4osODEWeqShNiPWNi7icrRIrFssSwlThAm1q2cIz1coSP7+zgvds7aHcrSGpFRN02Slu7KGxcQ35lF/NyF1G5gUi6US9gZgghbeDcS7nnqGFuzKxruog5oaw5NvaeRslcjozXCJXcFMWwj2h0auDkk7vvGQklL7cd5JQ50RP6SYzOSpw5UtpIXGVvB8ZrBxYOAGVZOBqJMd0STHFWQ4Y5UcxzwArIDfrTordo61jl79s6RlnpewQnrg9KmyjTWjVNh+BENgWKb6YWJjMfo4kA927t4ud//VO898nHaOysA902klod85AImhwkrWUU1ZJ1sD4a6246eGRzY30tZocXLmfbThUIRJRIjk+Dk6gBiDiPYIDi7Ajzw6eYv3yC/tPniHoznJ9P8OjVCb58dYKnZxPMqEsga+KdOkoKxJ4wAAAgAElEQVQqNObEBxBadU/ARvaJ2QYF1Gnd4/wC5DCazQROpmzZENRoujOBnZCKLW5iToxSo+CTHwuqfXFi/zQ4cefaaYEuVOJvuZOyN9qbn98BYbcj8PGmSDJNiyzF1NrQCaDRB0AtmuFKBdhpl3F9d9XAyYf3ceW991DeuaoMm1mhJpExlxRRjx7dJ3TpeMGWZXW5uikVvQkgS0hJ+nymSpA5J4XJAPnxEMHhAQ6+eIjPfvkbfPXVM+yfDHA0mqtNNy/XMSNs4AiFYkmiRdLjzDGhcJUKefbIWe2tLHV0brlh2eZXwKOnL7B/dIpipSbxZTAd4+r2On740bu4ub2KKsW5yVwpsFoi/UgH+ec962E5G/54i6FQJeOPdWJx7xdswIufv6nau1DRudvQn1sPTi6PPPDglQv7BfArnL9geCSGdZWpH1Hhk2MJSKRTEfMXq61DIBAyC4WJx5zQLLtxKM0J2zoMwSN70htN0ZPuhNulpX+SPeEdwGPiGQe2YfjB82CAhHNtuPgmsvAKyDSbevx5r6cZObyuKIzl9wb9vtohTPUlWCBTYlofiJFhEUYmRkmszFkJ5hhOZtKeEDhS4CoNn9JQ8wKqZCtko5VoWHesUmYp1PXrNoGGdCSKZyil78czK9T9UevC5+L1pffGZFwl25r2j8eR57HRqAuoTMYjtW7INgazqe5DuX6cDsav6xKjusFuvKqo/ahQ1MscCzVqQnTbDbV16H6jGbjW6WBtewf/y//xf6K2eRthqSnNXlKgU5GZLsb2pMWMGArHoDBUjOuCyRW0QnCznc+nEopXS9QJjFAIRpgRnHz6Kf7pv/5fePrwG4yHM9OZFSsYMXGY/UCCIldIs3AjC+fHJ/hCXavQhaLKCmRpUhzDmi28/D6YjbP/U8yJ/31/f11+/NvWZO3Bfs11FSjXRulLPIviZ2k5B54mXpsdT/d+tZBDPZqjHc/QjSbYqefw8TtX8O7tbTTaJSSNsgMnV1HYvA50txGUO4hLNHKYw4pFXiHPlqSBEwpi6YJMuyxed5Kzdk6kgj7BXGsAHUJDVBm/EY8QjU8xOmdb546BE39wtCA7lK4fOMrW61EkX0iRmm+4Zbcn14Zw1ZGETO5AWZYENQMF+eEpAtMY8WAukRr7wH4T5YHz0cpy6zr9iu9ApGFZzhQpF4aUyTb8iy0LvdJohmY+Rj2aoI4A13dW8OOffoy//Nn3sXJ9F+i2UGh1ECQFzGNSVKRGzcbGNg9FVFQfC5hws3cUlQG5OcPgnTWKMqC8RnoXojkK4RDFsIf87Aiz198ifP0co1d7mPdDnJ1N8fDZIb56fYoX5xMEhaoJ9siaMP2TvnuH4EVeun6iidPoAmAoUlmBTQQnGjA2naI/GUtprtHgboCVzTXw6hBrVViejDEDtnH4JMa3IIu3AQ67alIB4+WH+Y0oe6P9MWCSXQT8exZ8cODUz9ZRKibBSRxgLTfDTrsiHcbm1gpu3LuJ3XfvYvXOOyisbWGCMgKl8NKDb31R0xBZC863MdiasGROJ77WfJ0EoXrdrNjpyZ+hHIxRDSZA7xRnj5/i9R++xhef/h6PHr/E6TDAKCkJmPRCYKDhL5y6O5e4MAymiOczhaPRMkwQWyvlUK0UlZWxtLyi0LWjkzN8++ylFk4KnblRsBr98N3b+PFH97HarCCZDTQ3h4MfbQyuRe37FFg75jYMz3Cp3avWQnGZPcKttpItrMALZkSVq2+z+EDCDJAxWttpTnTYnHstM2/JmDDjVgksskFgVr1djMuX982a9enma6wJ5+zQRm0tHm62siATjCvzhADFcirInkzo0mFK7DzBcBbi8KynQWRkUJi/QDAjXZZjjrjxUhTLDZ3ghJsu/9vHlfMc8rHMNuEG3xv01Qbi/SXmpFzWhj/qD0yoXqurNcLn4zmh0JbvnUCC+hFz7JhYlxHr/NAANhdUKbt4Dlhe6gosM9nW8k0IPqoCJ77VkBW9EuBwkKEPhyPbYW0bAzAEyTzuPr4+ZT6kq7FYfA734+ts0jVGxm8eqOXG10PnF63NPn+FX+vSkqCWMQqRAEqdAwQ1yDJGq1lTICZXnSifoNntot5p4+f/8X/DlQ9+AtS7SrRm24eMVoGZLTzP1LCQOeclbhfFgkWXg9I0DXw/1GNx8GqlECE3H6EUjjE63MPDX/0a//S3f4fXj59jNJgqKiIu1jDkeAmusdTRyHFprjB+rUwaghQ3BDfLoLmyTFsL7y22yX1R79c/7+LxmhNvt8/us4vHfre0u1AAXGKa3/Qcqd3OG0Z8TP1CvmnCeCeY92NjeLGxGKgVcmjEIZrhFJ1whCutEv7y7i7eubmJRqcscBIvdVHeuoL8+jXklrYQlDoIi3WnFeJ9RCG3Z06o3ZRdNgUnBobI1lpIgwAKDeFCURzIO0Q5x5b5CNHkzIOTB0mWjjWq1gdjLcAJD8pCHGuHyE5CRhFk310AHa2KdlGZZoR9/0Tj2msMDuLkTc63CObq35I9kUCOC4azP6piSP1EDug4pseIHQdCLMLHVYHmjFfoWxyjyqyTmB74AOvLVXzvo3v48Scf4+q7t5FfWUZ5aQXzfAkRFeKMko+4+ZHSpMuFAIqfvEmc8tjlMRAkKI6XehrTK4ORwPJsE5zMz4HxPkbPvkS49xLTgxNEkxyOTyb47PEevnp5goNxrDyMWNNycwoIUltHsx2MzeKHpfolCtXiceRmx6hrpn7SyTCcTARONFOHzJFjT6S/Ua6e0XjKZpHifbGp8Ae+k/M2hL/QGS0giG/6eXdFFpx4EOIFj38a9iyuGzuNXrTl+qiZAVZ8sTwe1YRof4ztVhm7621sb3Rw9cYWrty+iWsfvI/y1i6mxTqCagtBsaZhjqq0xHDZ4kYA4NsfRhe73jL/bAGY5ULkSlwJA+lNytM+qtMxosN9vPr8K7z84gkePXyMpy/2cTKYGWtSquM8CDFkJgfP5zzE2sqK0lrJlnDRJjjh1OFukyCYVuMYaxtbKFUb+OrRY+wfn2gmDFsDFBRywvBH797BnZ01WeNzsxGqZYtP9xs8578QmGvDdbyTTRU3rYIdU/uXLS7l8xgllwpgs+ffgxOjqU3/lW3/aFNyrKgVD340+uKCSsGoWpML+tsvwP768AyeX0GkP3HXKB+ThjS6oDHZZrk2uPkvzKhgIBtbO4qun0cCJcyJGQYhjntDic0JWBiFb/eWa6Ww2icbcn5u82rI7DYaAhuesfDMTa1eR6vdFnDp9foqVtgGoqWfr/f89EyAv+OdPlNjX/h8fM8swMjQdLsdrSnD6Qz9/tC17RgdT+0Ro/UDtWaWlzoCApxlQ0DG3yEbRoGwpKa0vHNIn9PlcABhk+wIZwvRcSRHmGlKTCvCNFnvrnHTiyVoNe0GP6WzodiXbUe2NVU0GjtHTYw5fQjK+DWvI3NqksGK59R9FNAol3Sdk9krl9j+YQZGhGqzrk9e2/d/8BO8/1f/EyrLWyrGigRdQSgAxhIimBlQFDhx17mgQCrq4P5jf5/MZrnAGVhzIKARYYz+3iv87h/+Ab/8u1/g9OAUw8EUQVREUqqjH0SWKUXdorNYC5z4AFLH0KXFcmZfc3S0mz/H1+P2y4zrMd0H3VqWBThZFiYLRC7fe54wyP57+WsWGj49nc+bFu/Osee8JWm2idxfbuSBdF4scBCjxcnSs5E6DNe7VXxwa0uDVDvLNeQbZSSdNsqbO8ivX0VhhcxJG2GpgZhzdAhKxEgzY8nSfZ0XyAok39aRTpPrFTUnoQobczsFyIUjlDmLOh4KnAylOblj4MRTsd8BJxmmxOrktNB2zMbCQpw2ljyQkdjSBSu5qGUaLQhOeOGTOWH7xKvvSdXqdXABlf3YLHQ6gfrDvppyw/8cW6Kf8E1r8I4ttBwIyDqZscZ0M5SSAOV8gHYNeOf2Dn72yV/inQ/eQ317B7W1DUQUZFExXqpARRUYz6zyWXYz8v72mhwYcmFRNpXXMmK4KBEMFQlO5gPkCU7OXqD3+AvM914iOO0hmhVwcDLBb79+ga9enqIXVxBqUJIb+KesEw9OzDXCd23gJFZrgJUyMzJYoXGhYjuM6bBU/qsCYR9Qzhy+bKb0WV6Esi0cBesZAwET59DxN4f/128OC2ByEeUbKFnQillW5CINunAD/SmQsvibJogkBamKnFkLDv2r383shiRELZpgtZ7HVreKnbUWru0s4+qNHdz54AGa2zvIr+1gVusgqLQQEICSCJFAVo0eDahiG0WGYtkuNPnL4pZ587BfSG1HPhDALY7OUeyfYfLiJZ5+9hCPP3+CZ0/38HzvCIfnY9nC2YsdcRwCr5lSSS2ItZVlDM5OlN7aqVVlI46mQ9RKBOtMU6ygXGtpA/3m8VOMxSaSNRmi06rhhx89wIM719AuxChFzAUINJGa9nuxPhQ7MofD2fN94rNfHHh9er2ICWMJZKjLMuC6AB3freRsbciyKx6WOotnxu0lZiTtzbtF2zXhtYi6j+yinK0GU5bF3V++KCIAF+NHXYpPQpUwUkoSzLjpTwPloTCjYjSba3LzJEzQGwcYBCHOR1NNve2PJihWawI8NuzOmBImwirxFtCmLpZD4lIDVRTRVqs1CZb5M4ITtgAkeK3VtZ6dHB9LW8Q2DqPdxcQwk4TuREa+u0yV5eVlMV18nb3eQMwIB5USnLDo0IwwtkCqJqZlOioBBq9fur/4IUGry1QhazEPyNJQV9JQccb2jEwH1KH5eUBsuahV5NiTkLODGKJlc3TEZmk/sGGRXHdmzs0jnRvt1IqByMlJVK6wbeg2aCfYIDipFgtugvBc86PqDUYehKi36xqAyFkuN9//CB/8h/8Z7e2r0i1U6i1Zw9keqJSqAicaWujaq1mAYm4dWQSsv8M5UyVqDydIxj0UZ2OcvXyO3/3DP+Kf/9vfY8hJ3my5RgUDJ7MQIZ10bJkR4GkCtu09fiAgmTqv1bNC3K5fK+YdOHSvI137XOyGZ4G1lqY6sMX94B9/ec19W3F4eT31IF5FSGb+kL8zVZ6k8QJuirsDJh6w6KUxFz2JFFBano7Qiqa4sdrEg2vruH1tDaurDRTqZaDVRHljE4X1XZTWdjHnmlpqIirVEeepjeI1VVIcBxIyKPxvDQwxykJMAs+kzUWyfxmIqMhR5KMJKrkZyskY0eQcg7MDAyfZHrFF9C6GGPn/Tls5mbHpttZwBLWjbj1d7AKeeKBJ41xkTqgZ4JAoo0I9c2J0JxcfaytxMWUlmB0UxpPgvdp2YF31qx+4BEHv5aZ6OAbKtErJ0z0XOmtUYmyvN/Hxh/fwg5/8EOu37qG5sQnUqpTjp4P3qCEpMgzIXGvuwFp8vFoNEqia/ZfZC8VyRZVcQgq/kKCczBCfvMT88AnGL79FsP8SwdkAJD5eHfTxa1bbJ2NMil3RYwQnxELMZ1A6oSh30obWa+ehZUtMVr4cpNmhmp7JlRPqTTgIjWmY6tWY1sEG29ksDz6H2bd84q/bEjwazYhVL94gF1t2WXDhwUlKu/inzNzEb2diDLBcbvOkbQDHnFhkv2mOVL3J3WHon7kl3KgbhRAr9RyurTVxe7srBuXK9V3cePAApfVtxN01BPVlxPW2NAiskKTToD1XacAFC9qjA4AaasfSUIwYkXLMhagUI5TnE+D8GMHBPo6+/ArPv3qMJ49e49nzA+yd9nEymmHM8KFSDVPu+tz06nXFizPJMwqm2FruijXJMROCycWNEobDAZrtFeTLNU0dfvH6QOeeG1Y0n2JztYu/+sn3cWNzBblpH+WYeSuxUnPZu/VAM3XjOBeGXBTOju9j68USOduxByeO2zTGMo0LsJPJzdl0E99lVyQXdNSwZ07SVp5r45iQW1Rjypxkz3H26/Ta8i1hz8S4fz04EWBx4lkKpHldUFxKjQjvRVLyHPpH7QmZk/5kLgvp3sk5kqKJz9n6kVWUQL/d0mukRoSMCD+4YaulwHj6yUTHjMyuRKWNhtYt5o30RyNr27TaEpMeHx1qYCPZC7ZYvMaEjyF7wmuXEfkc6Eix9NFpT8wagZGGeLprm7Ns2AoxMSlbMRZWyfbSdEq9SU6vhWsk187ZdJa27qiBUUXNdYnsNNcp3zKXdqSgqcwCO87Q0Gm3JZrl+abuhI8XKGFLx4MVNx9K7hilznKNJvtkeVBcK5UQS6DMopBtoFwiBxpBFm+yVqeJ2XyGSr2K1sYW7v/03+Ojn/6VQFqp0lQuEOc1losU3zIK3SzUScHtS6q6LQZd+4sTyrN9xMGunBxe4mDOQQ/P/vA5fv2Lv8fnv/0Ms8lcLb5pXMA4zOm+J4vGQlAaEwdE/GgHsTXOoeMzTi6vVbyXfPzFhcLMOU5tU1444Hybx98j/ufZfy+sr+msuzeXdNYqVfmxAP1CKqbVYwFn2UfWYLG90wCn/z51oOU8UEOESjhDI56oTX7/ygrev72LNTInJELqNVQ3NpFf20ZpYwdJdxVhrYtxvoq4yFRkp80UMKloPpLGbimF21hwq/r4TcecgKA5QJHs9GyEej5EbtpDODrF4MSBE3+wUuopM1E4PaDu/adVdbqZLZI9/c/cjD7Hsrhn1cZitBMvXqrRWVHwYuBNwk8tOJ4RdlTz5QtCy6d7LdJLqIjw4ITVrs36MGWBCVRLshrTrjRFrThHt1nA/TtX8PEP/hLX7j34f0h77x/JtyS7L9JXmvLVvvv58Tt2Z3fWcXfJJSlCgiRI+k2A/llBEEgJBLVcaM2YZ/q1LZdVld4TnxM3vnkzO/u9IbcGPd2vKivN93vvjRMnTpywh598YjVapdpNm5OJqCSSzNjk0ur/k3Ke0llyE6WkNZnzmi6qY4hYibY7zNKmfVuev7DbL/7eFhevbHV7bbP+0K67I/v1V6/tbz9/aRejks2a92yKziU2iUo67k6InojNqaKRdDsgJRxAS3bQaimLA3wInNCRMJlg3uzGHFJR8+9UF03W3Tk48cvoZbnt67zeDu9m0sGk6MpsDH7c1Y2TXmULiOTsTLxWnk1EBh3uOsXrJLCCW6Rs6hYz2yst7GTP7NnJnn16r2lPTlv27PGZffDZx3b80SdWPXtki8P7tmgd2qRUs2WVdceBV3XRKiZ7sHWAFg7YBeVH10fVyktbzUZWX7qx0+jNK7v+4kt79U+/tpdfvLCvXl7b89dXdtEbWo/2VdrCsTTn5lVrEj7SqTAe9K2zV7MWA/lwGb29sWdPHsgR9qvnX9nx2UNrHRzb3//6c1H9lDmZn9Osle1nP/qe/eT7n9hJqyah3x5UbJrRQwkimI8CnEh3tW4RjnZhBMHaG6k8I7E74CItAz9E8kwsdWHEkL6i3OZAxTm9tDvyLq+oEaZ5Uzk4CeZjE4RurpGcyY3EqWBL0nOvGRpnU2KIXbSEanrxbCGA0u2PFZDeXN3aAM+Z2p5GA5TFajEjp6VgCwgBoKh8kXQkXEeCP9/TZGESK5KCmgOP7m1PAAHPGgBH9/pK4EMD/DQ8z1mXKO0ADM7Pz6VBOTo5scvrOzHH/N4+YmjKrpT+6ljh0x6MkzasmFsDoDXBF2WxSMZrFZiNiU1GaEp8yrPK5bTMA06YliyhrbMh8p1K83pm86l+l/d20NkXUFHbMOZrZbMp50maexTaI95LlH+8pIPLpwuvxdyktnX0M8zDAqBQfoQ9ISg1W3s2W0y1L5onJ/bZL35lf/Fv/3tbMJulit+Td9FVKk0FOK6NtBGAk+QwSoBzEfjKJhivAdTLK81mqY7ppBvb7OrC/uk//Sf7f//P/8t+80+/ERs+XZZttKrYiH+vvMS3TK3E0p0UWku3shDTnDy/ckCRn40ampsEs+sz1E8trfFABIn33/08a2Z5m1F5/7mcdFnFQFp/V4JCKYkPYeza5ySZsXG/Km5hz4IBnGBSSetAazmyB62yffZg33762RN7dv/A6txExNmnZ2b3Hlrj0VMrnT20eedEg1VhT5A+AEpWK85WSIeGUXUVYxsu78kV1u0t3eJyiYU9rcTjgbUBKcNbm91c2d35ayv9aSrrFBdhmzXJMuoC4aVSz7qO5pclaOMoIyTYULhNejunTxBG9S3KjkA8oy0QS2KnyrKO5FQ7X9dv/KALnW4AI+9k8TjrvdM8rgpdz2aFxmeaps2sUZ5ZrTyxp4+P7Mc//qF9/0d/YN/78Y/s4P6J1Y72bVWt2oyLWU/tvdSnhfmSSpwSC/gneZCU2fhkMQTfydgqs6lVx0OzmysbvX5uw68/N7vr2rJ3Z6PByL5607W/+/yFfX5xZ33cS5unNl6SAbsRUBh/MUUVulFTcWNWQlLy4/MR4ITMgdHxjGAfjieqpXs6g7OHK7KlKM/BSdYqLLoyv+C7QXr6bgCVgDXfXtaJp9vFkjizVtAtXrVL924NQnM1erxR/yXP82GpFtauzu1Bq2QfHdfsyUHNnp117MnTB/b0u5/Z0bMPrXIP8fM9W1AnZQp0tWJzsl94coSkSbQJIFFrLo6ylJKguujiwEG027Xr5y/s1e++sK9//Tt7/uKNvb4Z2cvrnt3gzgsrw7j3Sl3VIYAjhzBDtdCaHHeaNh/07PSgI8OoB2enNujf2s3dnR2e3be99qH957//te7XXe9OZm0fPL5nf/1nf2z3DprGigQk7VXISvEHGlu9QUaaSplZS3CUbfjbjywPIFEK0F5lbWg7rcFBkWBkDq4xpyX2fwEs1aoaVvN+H3UgZ3/rAExKNMo64W8S540bx22yaCGa3QYp2wc7rAznhjQpMnGceUChG2exTOBkKXACcwI4uR6MrX10ajd3Q00qns6m0owgHOW9YcYWIE/maQzpQ4NBWUSD+CpyieVnaOUu0AZJO1exhw8fqmPn/Pytt91G5rtaFe3DsGiAE5iZ41Pex0CasdvujTuyahLw2MCc7XbTDvY7Eg/iEwIgomuIchK/oxb1BE44W2BMlnM3rtxDKC9X6cQC0QnDNZK/iwtjKfLy2QA+ABhKQwASABE/FzBMZTRYlQCUnpH71PcSM6cSOIGp4TkARAInaYAhf1craJaYt0dJyKzWqFq907F7H35mf/M//E928OCx9s5kVbNSlVIBc6lqNp5hcumpP75SWJ6XACea00YW7sZve5yRo4GVhwOzwcDunj+3v/0P/8H+47//f+zrF69sWanbZFW2sVVtvMApuyz34HfBSZL4py7VACextnPRvv97MyHzZN5XfHTruO7Lv6JEuH6+devwdpL2vqO4ADB6EvcrKYBJ2u2FI2za3T78008Cdx3WMBZpz2Di6fxjynunNLGjytQ+OKrZzz55ZN95dKIZSUzTLh8c2Or0njWefGjVR09teXhq4/qBwAndrLKtV7crMgiYk5BE8P6cNaGJpJQsG+jdmqMzsZnVxiNrIwLv3dr8+sruXr+y0q++86NCEJtns0UbVOYAuRFoUpzK0aJnXcnqN25EhDXOwjSkSTreRDFJaJb+6EY7A5zKDzEu258kbrEyvCBk0o3x9qikPUlMihonVdYpW535GFBX5bmt5n07PKjap588s+9/91P76c9/YvefPrCjh/es1CLzrcpSGcGU2g8V4L3Gqew6+ZnwZplwSt2bul2Jkd2ziVm3a+O3r2z06oXNLt8KyY/venbZvbNfv7y0f3x5aZezsk1qHZuW2zIG0jVIdswySgOsqN3KxWD67NCZq6XmzEABizmhbj0cKZsCnPC7AJN1WSfe+1pvEsFCm+UdYLI239q9OXIK0WnC+M4GtfkelXn+nElB5Hc2eZr40RAzjLT7NlrlNmdbUN6pKtAzKfiwMrdHTSztK/bhacuePjyxs0f37MFHH9nBk4+s9eCpWfvIVrh6MmGzgh8OnV3UmT2zBBqr8Xg+tSrj5Idjs/7AZpddu3n51i5fvLG3r97a11+9sK/fXNqb/tTOBxPrYSaodnDv+2e1M4ulVkeL5K6ZTaYizMZ23G7Zg7MTW86n9uWXX9jDx4+t1tpX++uvf/ul3E7JYOeTof3JL35qf/yzH1l1PpYJXKO0sMqKgOBAXxM/Y4+FiDjpT2RgmCUNZAkCK8l4TXN1VNN/VxMUACEC9aYQds2cuBg805Kk9xIgJdCnU9BbrcQ7XjcAiTN8a4HtroyT77kmxMEJgky3N0eDMrfRFPZkZb3xzO7Gc3t50bXr/sSO7z+y3nBil92uC8VLJv8PDmwEyPzN88qPpNEQo6LyTBKDaq5No6FyzNvzSzEPPP7p06cSob5580bsA629uMbS4aIWcdjxVtOurq68FHR4ZMMxnTAmUKRSJaJU2ULQTlyys9NjiVVhHFR6giEdMizQdUaQo2iaBj08WjD502hHazbbNmcC73QqIARLTccOgJYOG2eLKiodBu0udmjiLcYCSsGWa/amX+fo9gKg8P6qNc5of00+EzoX/wyesMmPWYPmFtZqoVeBZa4KnCCArbb27U/++m/sh3/8J2aUQ1c1q7QObbqsemMAIDnqEtirp6GWFRJdyVeZaDu1KtOThwMr9/o2fHtuX//DP9h//L//vX355XO76N5KSzi2io2WJZtobllZXlL4SkXjQehLkqOW9g4l4DjhCmalONu8KaTQfKTEPkmsCjBSmBSGaHzLSypKpt8GTt5hUcITqmgYSedlzpwUPS3+qYrSDg0nagGuSsCssRnlubVsbB0b2uNOyX720UP7zv1Du3/oa8WabVsen1j9yTP9oVyO0SUJ3wLDNWzsK02fTwdDLbFy0mnKfA19mBuxsr6XpanNbajXro3H1sIIsHtj04tL6379Yg1O8gsTpZw8kOTagZxliWBROMGlUYCewdCWleyp08EpA5g0w8QPkjT5OABJBkwURGOHBKWcH4SRedPmWHh2+ORKr2jg1lqyvXLVGvigUAIoL2zFnJT6wh7dP7CPn5zZT3/6A/vg42f27JMPrH16ZE6QZJEAACAASURBVJob3ULs01DAYUicz3BwgSz+J3TxaMwf/fUoxVHPjkDtfZu/emXD169sfHFu89sbqyxXdnPbt9++eGv/8PLKXvZnNqod2LTWEr3oniY+ilv6EGr9iTUR9R6updgzUw9v1O2gjQCPLL2mQWC3vZ4EgfKoSZ1FlJukkolWv40yjNN/oTcI+Fcont8H27PvS/MTtslZUNpYSzvAbayfGIcgM7BCXLsGJ7w7eeQEe7etZZEjOWPVCdgzayxHdgpAaVfsg+OmpvYeHrTswZNHdvb0mZ2yqQ5PrX5waNZuwTc701b4KLh+S34y07GthiOrDEY2u7y17lev7OLrt3bxtmsXV7f24vzSXnXv7PXdxG7nKxsT0Co1m6WBjdUybp/oBpJzZXmpcsz9/ZYE2ng/MLSNDpFPv/M9609ndnV7Z7/+7RfKWHHk7DRq9m/+8s/t2f1TW47vZGhFfXaV2skJOpGl+V7x+xGZEeBEB2txQLhzTA5SAGZrobeXcXTEJW0Sz5czJ/me9ERiDU5yM75Cg5KMenTPk+4k169se6IECNFU4qQtUUkiDH+ydZYDGDJ7AB2P43c1wZhpw9KdLO1mOLU36IJ6Y2sdnkh4/PL1W312BOVhKY8RmzpWphMJPwEhGKehRWk03YUV0MljYE6uu7diTuimAZzAHLx88dKarabsEvg9AnV06wCCcKNlbR8cHEoAyvpnLaDvUCcj5086wM/OTgS8Wm2fx3N3xz53AzXEsKxXAEjvrr8GJ6WKtZptW8yWMpaTTT9gfE75fCK9CboSWBzNFEL8ikto09uOGWJIMArDNYmsU0BVSQc9oMTpMlh1UJWcZ8NsE/ZEs3hShyYA/fhoX663tbpraWgZBpB/5w9+Yv/d//K/WaV9aFgKVloHGngJOJEBkQb+peCm8jyjJujwhwWfmU2GVmd9jEa2uLiy17/5nf36//vP9v//7d/Z28truyNpazRttCrZEKE6/kaMNkBc7PyLywkExpxlDCCipDTpsPKE3feIi5L/a8GJVwjWjEse4/Lvx17bVdoJ8B+JesFpJ6ASotdgUNzDaW0g5yCTe1TTmkPx2Cgv5DWyN+/bw+bSfvLBffv+w2N7dnogKUFpb0+z6OoPH1nzww/NTu6bHTxQA4CACOCk1rIF7QYlbO0ZjxCGilxgWC/ACR2uaImmtqyMFD8bk6nVR2Obv720wes3dv75l1b6k+/9WILYImBkYjQuTt7iF8LHzSwmZmuEOsDth2W2ntwc4+J7i2PyxdBqcJ9VZcdpwqPrTvy/i0M1MsOkvdjIvlO3CQIwf6+o+QEnEdhKVi9VJIytzRcCJ4b9eHlmR/tVO9pb2fc/e2affvqBffa9T+3hs0e2d3Rgpc6+lZm7wwFfq8usSufrgu4RZj/UpUavLEYS89iwb/Pulc0uL63/+rVNr65t0esbCH80nNjLt5f291+9tt9eDaxfbtu0cWiTckMbUPLMdA94DZ/r4lW5oM19iuNCVDFjyw/abdG8oP/+YGR3/b5PaU1lHbJ3AJVEXUnvoQw31XCChfKrvwFDvTWt+NqlOSmgjP6x/Yhdm2kXuN3MTGLjRLnGs4AcnBQgpVgPoHIOBxT+S6vOR9ZZTe20ZvaoU7VHJx1N7z09PbKT01O7/+ih7SNEPD60vaN9a3RaVoKa9hNWmTplDkSmY9qyYaPeXtnobdduXpzb9fmtXXaH9hpwcnNrl8Op9RcVm1RqNmWuCZ49cw5R1px3XjD0bDrsWbtesuNW3R4cdKzTcLbn8vLCDg6P7eGTJ/bi/MIurq/tq69f6tNxGPz8D35ov/yDH1inVpZdPnNKyEApNOJaiyNozExyUOJD0nQwFZqTdWfOmkVxxkVTyPk9uoUyN9ag7/0OpHbb5Dy68TNXKhfMSTG3JwMQ6jLNhK2y1846f3axbQ7SfQ0W+0JWBP7Ecf7ofqWyA50mslZPfijYmq/BCW3FS7u8G9nF3VAuofVmx65u7tTlBqCnrBGeILyGhvZVCNhNBXA6pwAnEvGnWTIIVPsDmAj0JyN7+PCBOiSef/VcgADBukSmM4Y+pjk+e3sCpOw/fG2Y5IruA3ZmMsaMjdyI+j2eIiU7OjoQ20H3EOWnu1v3VyFoUl7iF2BtACeuM2Ep03DQ0sDSEPMCTigPzWB2EZLXqvq8fCF85eLyGlzvXu/OX5/PmXQ2sfckhlVXkTM8AB7eJ+Z0vBbAatDvqSzEjpKAX4B/aSdHB2JNSMLZF4ArmJHTx0/sf/3f/w9r3X9oUzo+6i2bISyXdo4uyaT7o/10MdWZKl3YEnvFsdlkZFU6krq3dvXFc/vt3/6d/fbv/sGef/XCBrOZDZZmkzrMSdnGMrYs2XLmLrD0iqhloxjR4sZkWlfJFd2hxFpHEsBd8TExJ8VOiGnf0XqcHZCR9OelnQDnu8reAU42jucc1ETynvxN9PiU6BUdOfKJCgsOt9uI84FhsCTa8hvDAaZMW/HE6su+ndbm9r0Hh/bTZw/sk/vH0spVGnWb0yF6emrtDymVPzQ7eWzWOkRmra6dFcwJuiEGhpR8bpEcqHUQEHvx6YJB4RybWrkytvJsbHVMBXtDG718Y93nL+zrf/qNlf74e8nnJLmzxuaPC1KAky3Qsr5wfmIElaWjB2EWRmCJOYnn8ix7DU486/I5MVG/i0PJhSrrEoMHtx2GX+GbVfg7uIuq6PnU9M1wI3iOGtNt1TrFHImptWpLa1emyrCfPjy1jz5+as8+emKnjx9Yg9HQZ2dWabes3NhT+5veo4YDA1AqVoYtGd/aon9js5trG8CUdG9sdtczY9jYcGzT8VTA5Ku3l/bFxa1dTiuaSzCqtGy88pZfYYFUNvIWfko6fkAnix+JXPBUQUy8326qrMOhiCMm4KTXH6pjQXMpUqeOPBZ5/kKMuhaw+nZfZwy7AIU+b0Zrbm+STQXK+qe/DziJwyA6vgREUmBN8iEHJ0Etb7+4Fh0/lJ+/lSuInmfWmE+tbXM7qZXtpF2zk4OWHe837bDTtPunR3Z0QCtoyzpHbWu2m5pJUqnWdVBOFgsbLeaaU8QMlP7tnY27dza5Gdng4s56t2O7Gkztzd3IXiOexHOqRHmoZuNqha2mTAFztz30AEsHTTNGuddL9uCwbe2K2b2DjlXLK5UQTs7uW6PVtq9fv7Y3Fxd2fXsrsIUN+L/7l39tj44PtWZrGlzIhG+AB/okF2dK9s3U4Rjsl8wHfb+4zkTeJgmsrMWxaY9m4CTEqttsZTAncajmmpP3gZNYAwFOioQmgZN4jl1Zo1b9VsdOgJoAOm45YJqtou8FOMEWO2lRaCkmM++Pua8m1uTNdc/Gc+JfRx0i51fX8i+KlmKWFSXWEOjTySPgMPVZPAA5DdiTxUHZBsNJ6jic2unpiboQP//d53oM4ITbQKmEc5TgT8DXDB4rSRArr5O++5xMcJxdLtSFpY4agn4bLcxcvigAo95gINHueDTxMlPDZ0dR1qHFeD6jHISVPcxNSxoSwAu/KyO0BWNCMI9cCTAxyHAw7CsJgtVh+VDq0c/rdRndAUTQ93BddJ1q+LE4OJHuqeYzimB4Ou2WwAlJBeB8TpmHBGA112eha4c1jPFguUq+vrLW0ZH9m//xf7Zn3/melfbaqaMKUFJXNwzXHAEn18bHdsKacFDOzOZDWw16Nrvt2eWXz+3F3//Gfvd3f2+vvvjaujc9myF0pmmAEhveKamks5qxxko2SUy1r9c0miQliNvgpJiXkxjnAncUbH/4+ESi7kggyjqxprfBSS6nyI+5SDi2z9Nib+0CJxkYcY1J6tJJsRPwXHTsJNkDLBfhtkapmIEfK5K8oYaq/uTZA/v+43t20mpYZ79li72GzWHdHtG588CqDz+y6tF9MwSwqPWqTZutmJPk4IR4FAaXK+4XjQWwXwyKKc+tuuhbaTK0Egz19a1dfv7c3nz+pX35j7+20h9990fOnGzRphuoLWpkUZRLjIqyNDF+rmoO8ZDq4HSLpBZWv+ABLpwKdiSeJhOmO7LuKXdxbZ6lbYChohZKicXb2DAxYwGDEuWuqJqtU1dsLIEThLhLaEE251SzSVqrqR02K3bYbtjD+8f27IOH9vSDJ7Z/emKnjx5Yvd202h4+CExeRMPiAFAeKFDJo1sb317b5Oba+leXthqOrTSb23wyt7vbgd32h/bFy3M7743semo2KDdt1ti34bKqDE6Os8VQKXcqDFGftCbepuPTHBcLq1VKAiZqO6zWbDSdW28wsj7ghHsoMOJeqkL80his5xzJHlv6FVopPXugpXL3138bOMkB7vY9jJ8FOAnK1IFIsg7zxZFYHv++A1t/n36VkhiMz0rpEPU547dpjcNPwZZ2UK9Ys7qy0/2mHTVrdu+waUetitp3W+2aMtS9BhNi6U6o2oQJrUuElHO1iHJNR2Ta44UNbkZ21R3Y9WimMs7tymzMpsbkrVTGJ1geM7AmGOPhkkm7MAcogrLyYmyPjvfVBlyzhR0f7LtosoZr6cyubm7txevXdnN3K3bso6eP7V/86pd20qzbHqCE6ddzOit8PaBHomwjMzXKmgCU5MPj7InXetXBkXQn3kbs3T1yX+Z6poDL5QyWIsou3KNoO4625PygVOFFGCjUQ1lTY5Tgiva7tVhWvxaux9naW5d0kt4klQQL35SM3dF7latncqUVOKGswzA89/WgrZiuuzsGAc5Ldn47sJcXN2rzpmOH4YCX3RsrVdzCPbpQAAox3ffo+FgzcQAnen8lU1DndUkOSApieB4D/5jkCzhRd07LSzHRjquhgqWSDQeu82h1OlZvNAVS1bqbwAm/BzBhz7eazMsxdQLx/hDE+hygoYTyzTadEmUb9kc2ghYHnNAlVm3Y/v6BjRl6OBzK20TzbVg7yVRNLcoVb1nnLFb7dMW7J/lvDNcQ1QJ8KVfJoA5/oXpdQwoBJ7SCAsj4imnFfF6e089fn60zm4ytUStbC2FvpSygUqkhSh1bo92yP/6Lf2E/+NnPJVa2Gte3JCdfedHIXND9jpihQ+OORlFzr4d3Nrq7sZvXb+2rf/yNvfrNV/bqixd2172TY/CkUrURINJKAicY8JHQrGglx2GD+xNAOJVv9PSamp2VdArGYi10zcWxBZuXdfxEF513FqcBuknu8D7AsQuc5Odp/u/tUk7o89a29alt2M1ZnTHJWokliUU/mWIzoLFSmssGozbt2WltaZ+dHdiPP35ij4/37ez0UF07E7RGx4dmJ2fW+OBT27v32EoMoKVTERNKBqvCgFUom8d4CsTSU/nRMFwVzRxl7tLklpqmTYiVby7s5a+/sBe/+9J+9w+/ttIffvL9QhBbJKMJkbEZlrTHxo1JgjaZjclN0EVRXBTqtlhIe3xcg5PsbErdPMHNevmlpPawKOs4TauYmjLB3Rl9gjuIwuThj2iK7FlHrBgGzWMR4tcYP7UW16iVssBT3QvyqbmYSajYatRsv11XZv3g3rE9efzA7t87tnazZu1WXS2fAAPNeEG5T3Y2mdh42NfMl+lwYKN+Xw6JtPkBTC7QJFze2tvbod3NS7bY27dJZU+tw0xCJphxfT1TTO6tqTMo6p4cwmHXTuM403kxYEOwxqHIgDMU/9Sh3YYZYzF3iI3ZCb5xouYYkzXTayavgPV1XrvuFdlE2jHbWW4BabLun22QI+CwIwAFYFUCXCzgBFVSucBZk/A5yYSxid+X5kHrzZkB9aUwLHLprbZ7pZUEpK3y0o72ynbWrtkx4GSvbAetujX3alat1329YmaHqHWOT4bJ3ryP0LU39r8HU2kX+vOVTfA3qFZtCqApVeXqq4NMrfIOsEQ90/lTWtgxOhObWbuOtR8W27SC78ksq9E6sPOrrl2R+V117eLy0g46LfvVL35iP//hdzTLZ680s+py5us2nTCuJ6It3+v/7Be/Dd6t4WxHzBQKG2kHeDIMrDijBqiP+TbhKbTh1poZtL1zHzPnTgGh1EkX54VTyNHal7LKlIEUj/fTtlg2QZk7a5gEtFmZMdZpgJPgUiUgnk20F2FRYAhcGLuwCaXP2VJi2K8vbuxmOLNyo60s+m4wtP7QmY3oHOJvSie8B1p+VU7p9bzUxMwYmZDx+KoNR7hau3C302lL24EglvvAv7kmiET5vNK11L37h0CP5gRwghiW/cl5ElPbOcMEUqrc16V9+OGHukywLOOxG8D1BwPrHB1qDcOcoIFBLEtChoV9p7OvyciUpQAQsp1PE+I5u/UH9oLzS+9xXcJzbaCbXSqJLJx552KF1MlUYRgnQwd9/QFa3Aywos9EiQdQA4jh3KK1GDdkNA4H+/jAUAbF46dtDx8/sb/6V//Kas2W1mXr6Nh3OSCf1n8+PCIRwgMlgMXKJoOe3bx9aTcX5/bq+Ut78/Ube/vywi4uujYYzjRbCaM19ikJBCmrxK9+2Copm6rs7blzgHgl26k8o1ZhJdnOYesrH36pBpCoHsQ6TnuMPZkVzb01ee3OLcCSaTJjE+QxbyezGPsl/U1HnNxek1VHdDpGlUKdsalTR4Ax+ZzU8CChDJgSG0pvOPpWlxMrje5sbzGyR/t1+/D+kX3/oyf29NGZ1evIkJdWZtr0fsdKj59Y7fSetQ5PrdI5NNs7sJXGheypZMY5pUtGKgRpsIBf9m6rymxkpd6NjbvXNrgd2quvXtsX//SVffXbr9R0sAlO8rk5cSj5eVfUbQj2EkMlcKJW91SjY64F00F1YCTzr3fBiT+hsy20gkVZZ11LDnCyfWO2Ax/0OeBENxhLb0FqBydC8tQsJZb1/+FlIfyiQI2oamkNWt9WC1kstxs1iQ7JdM8O23Z60LTTg5YdNGvym2hUPTunfqYpuQumm8612HGDJHMZT2Y6sK5u+tbtjexmvLC7yUpjwW2P7pyaDyQDsbPwU+bnDIaLYZOtVkFta/El4zcHJy2JYtkkw9nKbjmYZvihsNEYT50s69NgJ4mWpTUR5EmWsCnz3Cj7RKkkMRRZ0Nh1L3aVdbbB5C5wskb/7rES4MQXcYBVj8N+r3z9BW/i68Cz9hBcEyi436oBq6MKtmwppgxzJtrk2tWldSoL26+Xbb/FbKJ6AifJD2axksMoSdkY63PMu4ZTZdh0VFHhBpgsEL+WS96dU4a+dPYGoEnR3/1RysbewByKsfFMFHZH2LI9eXBP5mpkufcePZXXxe+++lqCZgSPHzx9ZP/mL//MTjs1qy8Geu+AGoS/wYwxcEvlHGkT/N/x5eDEyz1czWgndto6Woo5OChLlaS5iYMymC4XQa7bHHfdf59csdac+P0riJRNLVJY18esncSEKRve2thxxL8rQFwHgQAnPgsXJpNuHcDJXPtfLAqtwrBhi5UNZmZ3k4W9IFm4GdgCb6FyNTGPQwVnGAc+J6wHXTEACJxcmUZMq36YIbpXjJfLSArEGNPh0mpZc2/P3r5968wDXk4SyzI4zxkX2Aq6itCZ8HhnTnrqcEH7oQGQWL0v5raPJipl3R988IFAAY/ld9GYdG9vbB8bfH53DFsxFnAhoOJYyx8+wxQL/RSUFLCkJ0kzchL44fMHM+IlG8SSbngowLh05oQzL4TCPmweT5aagAmlUVgmOpwCqNOtBFPSwLyOIYEw16uVXHD32BNz9CllOz09tT/78z/zoYUls/2jI+nA0PkoeUArMlvYarawyWBss/HU+owbGAzs5urK3p5faR9ddf3c7Y3n2rM4BLNvNXk4pg2r5dn9ZtnHAifFKswZDthE79KUBiWt0zWUDiuEzRXsZdSUAASzlwETvVoxnDPhnfckcLuS8+J7idl0P5PQc0YjiDPP/EzDGlOJPAcnus/JaN6rAiurl0tW58ydDq2+HFtjNbbTds0+eXJqnz57YPeOOlbDZLRWthKeNYeHVjk+kch87+jUSm0GAjZtBZNSq+uakwipJxAH4ulEIGWB9mk0sln3yu4ur+36qmdfffnKvvj8pb34+q1dXXat9ItPnTnZRm1R7ypumz5rEtSkUdsyB8IMi+FJzHKgdY0FTPwTalxnlHHzi0MuuZV66WJ9OhX1tK2btw1MPD6luT5CwdB/fBNGxi2tdUjj/pkAioy2UqeQG6rBqjg9iAZgDyU5lBNUfL1sB3t1u3/Usf1Gzdr1qjLeBiJHrJvrOIuubLyYyTqbQ4HggrlTfzS1/ngmsx8cCWfoApodK9X3bIoNtqavJuGrugv8o4jbiFJLhrmVjSsTp07nQxOZv8HvMT8E23ohfIKRsmU3XnP9j2deOXPifvXfDk52XvPsm5EZx+2Le7e9nr4Z/XvasqlBWItjowS4DUxinAH6i1gLChiUWlgaC0ACwHOlMgpW9zX+ICQtrwQ0oa052MUyMJ0UkDl3OlcsypQpt7R4wzAgjK7ZEv8YnItLJfkkMMeF31WeiU4I6hvvFbwkqmW5YypbWDKBeGYPT47s9PjA7rrXVq01rHN0ZufXN/ab330p5otA8oc//4n95a/+0JajG2vaxFoVgPRclLYcLCVk9TY9dUykRILr4JbVzpooXykcYj2PCodYrYsETsSwJXY0SjlxeJKFbzMmcbgqDcEdtJgYng7arGwTzxvak1g+UdYpEp/0+vFawaDka3CjpOSUm+4N3y/ACbaUCZxIO8IAwPnSRgSqRdledfv29fm1DansUj5govdoIkYCnxBen/VAaz4ggKBJ2y0dO1OG+FUr0rnEJGPOvBA1wibAjuBjAriAqeBxowFlk5Vai2FXeI1Bvy8Q1Gx1xNJg2oZTMGeqg5OZdCYwQgSOp0+fiMWhDRkNDH8ur65t//AgsXYIWzFVY6Lw2Nptn57MehA7m9jTGODHmQt4qmk+Ts27dEYjncW8T2/nZ8lzqHqnFZoSrqmDk7qAVLm0UPDbkwauZtfX1xLqNgFGqfMHAI03E4wvZ9hyPtP51WlWrVYaiV1ER/eLn/9ULAx7fn+/451zCNUVe5grRqflUoZz09HE7q7ubNAd2s1Nz950b6w7GtvdYmXDZclGS8SuPheZEhFsNnFJEw+S3w66Pvn8FJo8P2VcE+J6PG8l9tzcB/zlDQSZT1NaqL5vHJyoFJV0l6yRqApon6Y9tw1SNstD6+657bNYSUQq1YQTrGJ2smHQmS/PGdf+xKjPAqQKoPI+XCpQtZpYlEa5Zg0YFcztlhNNeMZW/sEhAOXEPn54bPf2m84C1+s2Zap1u2PVdsfqh8dWOTiy5V7Lyq2OlfeaYr3E1nLhGL3CNGxMAwcDG9/17e6ya92rGzu/vLXnL97aCwwtr3t22+tb6Zff+aGTwVnvdWRP+aHE4aJNmNAaC9hV217WIThS1tEocs13cUoZdiD/cpp3nQGJ9spmc2yDk13IcY2kHKD4UCoXRQqcSLXqqnUVdFT+cUc8h0xsKkyBUIzzdkDzSxlbYb5VxqGxvLI2mw5RGoO9qh5s0BIgSqU3nKxxOJ84OJnwh4moTiPjdwG9Jd+LSt1KtP2Wyw7e9H79muNpEaBEnIGcN5M6PRZ8ACrM5AAn1HwJkEuzu9HEhkwoZQGAzpIYWaxMmpzpB7079AZz4mJkt38uNqduS+I4cxCyQ5OS36d46C5wsgk6NteZDoKEzDxYRefXmkFJyCPLrqPM41ShavNpSJxfAx98x+fjIJThH4es7i3Ak5q1K3J4PUYvlFnLKNZhReIwAlgvMOmi84vOgVQu87RT100mXhMcMhOtqpKhl+EAJzgvYt992Nmz4V3XGhWzDx4/VCvkdMIU4jPNfXl1fmnXN7fqCNmrN+xf/8t/Yc/un6icU5sPrFmGiXFGJgTPiwQatI7TVGHWvAB5Er9qN8AiFS6NqYSmn/t91+dK+y/OgLWnSXQApcdvle/EmYhtXd+TWEHFSkprh+BSlIej3FOUDdYDAXfu93XutHGWuPQgdexIbzL32VPSZ83dNXYGu4ltOQZcNbvsT+yr15d2M5iY1fdUWuUxvZ634sbXze2dyiH379+XvT2BG4BSa9QL7xCuLR1yMf8L9gBwQoBGBBvgBPaATJ37AuAANFD2oOTRau9LQ3K4f2Dd7rXuJYkPVxWPEzp4YJgfP35kDx7cF/ABSPHZeB3GI7BOYcroHgKYwKAADgSgEJRqP4RnDP/tZybfd50ILekrG43Rwpi6N9CacD1pL6b8A1AJLY4+l8wFvQuH98oYDZggPhc7k+d0UOau1uzFDt4veEYxVLBel86vUZ5YZeXDMH/w3U+tJrBN2/FBqkr7DKAF5dQJGbeDEz7nzWXPrt/27a4/sYtB326XCxvgolvBSBNNHz4/VXVXymMHMazGkfjwU3VE5s6wqX0+gEk0JzgD6QWa+FmskzgvArDr+0mArriaYmt0lcXjApRsJ27bnbO7EoN8jxSmamlPu32GM86alcQZKE8T13h6IpNMGysLK1cmmu1VLzElvWKN8p410IpQgsEwbTGy8nJgrcrUHuxX7aP7B/bRvSN7eNiRaJ/ZbWU0WCRoTLFuY3LZFFhhfEeZTlcl12arydSWMHsk8r2+9W56dnc7FNv19urGXl101VEH66Xp4X/03T8otn7UwzYOmGAwMgMlaU5wloNOToP9CIb8EQ2WlLI7wUlWg9NhmAGTAEkbN3obMm79dzG0Tq3DcklTsHJwUvWx2hL9QIE7gotOHhnB7nEQ+O8QNEoSzEKjr9Tdg+iVIVbQXTAmyimS063KOsuZd72Ig6FYRFZbtSVDBCUKQrnsbdE+dI+BWk6t8kUpTHApSvMCJ/5V1Dilm+EP7wEraOZllCTaApzwHJphkAy2pJ9IjEyRiRbgxOk+ByepzTiZoPmrboKTbyut5bfjfeBke4NtMivr1aZlk7IBPabwP/FtnpOnXj5wkIFwMOCMPDvCKTWtNbiUQo8Cbc9OZZ2SUXJtS2Wr1n0GRPgbOHCiQwFeMrUXSign48RI+QAAIABJREFUMZOEhKohY6+dSk8AZPYEWWK9iicJetiJ9EqTwZ2dHHTs7OjQri/OJcb9+JPP7B+/eG5vLq6lF0AY+dEHT+3f/et/qbHv9w/bNu9faVYT5SGBN8AnmqJSGvIncVmictPkYe/QSXQ8yUQq8eg+cFDI5SuZJUpvs11YWfsLFXqgHQDV6/LeNePg0p8nQEgwa7vWSLHHc+CxBX7iM3hZb3Pj+xryPSAjtjS4jsDn08Jpm51qHyCCHC3IpsvWHc7txUXXzm/6skxHc8A9RWAq07oUrAArlGPO7t8TY8HcHjq4CPiUQAjEvIXxdCZnWiU+5bL8TLiPCEIJ6nTsoDnB2p1z8/j4SI8hiPP8dIsx4I7vY3vPk7K/udxnJycqVeFN8uDhPfvwww9UMgLE8HPAEucKolFYC4D2cOilHVggSkyAKpJIecWgX0vleH7f1/dC+hF1IMHSVHDvdvM4hK34ocCuEMBUIprS/snQPyzKCfqIZD3Y0fnDa6sBoYYOpieAxj6l3EZSxR9NLq7VbL/VsL0KYm+y9Lk9fXBmjfJSYx4e3jsRUGOwJQzmbLqwnkS/U+9OvO3bTRedH+x12XrLhQ3LJRsg8C2VbcyU5NSZ43Wb1Hig7hwfDSLpiaoBadhhWlMhRfCkzg+loqhc+J74Si88Sza2UHKOTUs2lm5OAERlYtfZmD8ugGWs/nfP2HVyUjQOsPeli3S9aJR8oswTpUKkEOXyxBq1qjWrTauualYvM3YAd1e64NCHTMwWQ6sssJef2oN2zZ6d7NsHp8d22mlZW+M58NuqaFxHqdGwEhYHDJwUy5usDDipAbw0i6CN6vXl/dW9QwIxsDfXt9qTjACZouMD4P3hd/5gFRdo7bXhlzM/XII5CVYlqKQ03KaYiRPKhsjaNiwzihCyPmiKABw3Mh1Q2xl3Dlzit/3wSoEL5kRlcp8fIVDCB5Quxa3sdfOcI0zMSdnK9NvLwZAbCiXvDqFk1whQxagQ8NTG5ggwGsXkmogxWionUFdSWUU6BAKIC4IADoGg3VzJW35Y2NRCo6wTzMk7NXdtIFiAss/KQNhGl/iCkfDu5+BoHYDigUdBVPRMmpvjvLpAjgf+NBklDaZaA4Z1p1QRQLYAYbFRAkRtZ9Q7tCoRaN69j+td7T4ZLiot3o/3WW9t89A2+AA/HwSa1CqFx8f6eR3IOOWpOmuaoyNjr7RA1e2TxinEa2s/pK4Q71YhkPm1dm8QHxJYzIzSDBTXmuh9cY+nsCFVHx1fLinbIHvEq6ZSa9iXr9+qowvhItn2L//wZ/YXv/qlTfvXdrbftHm/a03apMMlOMTmwGQV/T0TDppYMDyYkdB3qJMtunRSCS2BYPRJJBPfBEI3vI6yteB73MsrRSaY7+NvMOArzpzsMSGoLfxSgnXRenWwmh/OnsUyUXbdTuzgxHVnPsWXziaTKyi6k9vJUu3EDAEczJainjUokE4XWvHFKjCtYKR2YdiUw6MjAZCb29vC5p6SiMrWsJ+ISRM0w+8DxmUw6Ou+AE4AAJORO68eHR8KnHC/YUAADvzu2dmZmJDxiK4Wn/p7eLCvEg/lnvsPzuzjjz+UNf7bt28EGDT2A6Z6iW+JgxPKOgRzn+VDyajv7wxWnQnJJDaVisAFnxfwwn/DdHBPvMnBO3jQ0bU7lGuqVq8DcJb6rGJKOIMqPlBQOhrKaYmp49xlnwFOeB8Ev+UMwzS3tSdwsicpee43a66nmk/s3kHbaiuE4xU72sdEzrumnJVe2B0+GJjqDcc2HIxtMl3ZbOFdj1MGM5ZLAigjxhcsYTZ5yw5MosRJfBJjouOBM99BbrHnE3vsACGVeOKx76RHqVssseBrAOFgxsHNWl+Sg478bC0SyB12HbH3NhO6NVLXFIoQo6fXChEzB5Y+vdMmzpYVcZ1jDCZlpvXWqjdV2gGYkNSrw8zYS1OZltJt2CzPZNNwWC3J4uDh0b6ddfbssN20Om6/KhPClmBfjwPvUuwy/6Ztm7UK06hEDHByN7RufyYW85rZZHRX0cyMeRsJ1i8++1EBTrgAgQTz7Kc4j9LhsAYtiQHw6JAWwHp+gMoFQQMoOK5lR8WNTDFk+8bFzctv3HtiZBKNpfcCcxIAJ7EmKulAdwuseOFRyvTkCRG0eAQZr6V62QC0p8cpO167lQLOaL/WIMCgqVMnhQuCocthRLz+6C3DqfsAzQnINOlMxKiIRVr3x8fCVjBPWh8AFJse8Zy6AOhEWK3EnIQvTOhMNKUoe02/dm7IEwtV3/lngpP8feb3p7gHKcC8H5ysf0vZRGToWenPd3i2IdM/49jhXgicqI61CWYUNLXuYEzcQIp1oPctAy8HiXy5yLFYkLq/cc+CQXABLsHeDc/IKKObCubEs3b6+SkVLiS6nY2HdtBqWptJ3Bh7Ma24XpPo8vV11/rDofVu7+z05Mj++i/+zD568sBW04HVVzOrLSeapcNzCX4BQDXUEQ8B1lYyqiveN+s6WUbHwShw4uwdV0cHXgw2Sy7C20B0OzmItbRxjzPI6MxJdi8Tnb0L4BYHbbpnOcW9+Rzr/aakSHth0wKfWz5P1uo+a2fq+xuXWKYUz+cCJ5TBBtOV3c3c7+TF22u7Hoys1m7bhA6tGYHaLeq5OLTs8twAi6PjE30wBKgwJ+wj1/KU5XLqWg3vvKA8I8Fq707rg44dfkbphvd3cLAv1gWgMOj1Ve7BTI/y0c3NrSYaU9oj8MsluI1g9kYlnQ8+fGqXl+f26vULzb/hmsxmPsm9gZ5tin0/ZX1nTvBVGQ5GYv94bzA1gBiem5/5wFWfawbA4GduvoYNPf4oM6s3HIQ4qIEp8Snzvj58GCq/B8NBKUjARIMHyzYeeknqcH/fFnQxTqe2x+srcFPmMjs+7GgcQ2k+tiMA+wKdw1SlHa4Pp+tsQSJmEqjDGOKqC6As1xo2JBMvLL3QmWCQ7i3D5B48jsAow77UmcN5G00HAi9brcQCWWEemIHtNXfrq5S9RHkovtYstQNcNxNdr2ixchkFqJ9tZe/b5+b7Yl7xmmJN1x1xsd8iwStmlCWNZ/ic6LzTPHb0dzWtOSVvKgtTSpuqZLeYjWy1GIu5bVaZwTPXsFWkDietut3v1O2otWft5p5rIekKk1FfsgJhVh1avuVKpZo+DSPTmfWGI4GSbn9io5lpDta8VNG06Kmce0tW+tmnPxQ4ic0VzEjcsNySugAUXPTEWCjT0A/WN0Txr6hjF7/lj4rfi2+nTEU3O9O9xEX+ZnCSXjlcMeUNkIMTt5uXBwRGS2kKo5v5JMYkUdpx0wrhaAIvvKdoqwudCJ9P14W21fScah9NHZuqs6ZsFuQocCJa0RdqtGzCcqzN1ry1N8oTcT0U1CN4lsjK+eMliBmCPwS2yhzThqKEwbyYJH5c1zCLu+TGamlToZ2I1/Jbsh7g+G0bJdigLcb9nf20i7rcteny7NvZnfc/c2AVBzShiUhejmHmxspMbZ5ykU0HZ7TfEu2Y+hxDzQKc6P2Gxip+P7ma8r61niQ6TePI09+waPTyA2rVqaPJyT5IEHDSYuNSGiyXVHO/6nbt/PraxZfjkf3o+9+1v/mrv/DBfqupzQY31mlQUvTuI90pTRaGBWGaMot0XUOO8oeLYtfdOypzpVKOcF5a86K1wwQwy/DyvRf3xG/H5v0ogE52gPv12eC4fVVtTaXWmvMfFO+nmJdVdGalKJGJZeMzBlhhfQNA+EzqzmFQozYDeqCxRKzqhGOI3LJkvVnJrgcT+/rNlZ3f9GxRqzrzuCppDATCTn6dfxP0KQshiuUaUorxrpSyphnDXAECKK/w+Zjge3iAiHVud3doL9zIjOCNcRrvD6En4ITPQfCFKaGr5t69e2oPvry4VKCAmUBXFuDk8eOH9uTpI7u5uRI4wbNEZwDgZL6UVw/vmdIUJSpKNbQSUzICgLCvAUiADH6PLiRAFN/nvQFONCUeVqRKB6Qz0EvcPJMwFraFoCOVET9jmGqjVsxGU8ArYyDn4AS2iLPu9OhYpS2sFji7YFKUxZdWdoxfxnxqy+nIjlqAk5nNR0OZt910b2w0nlmp0pA1Olq+Sn1P/iWAjnq7Zb3p2O3nEbmSdwpsJ2t6vgdIkcZk3T8R55a3/6+dX+P8C5Yl5rwFUPH1n2Jl2groDrf3i7MmGd+bOSSnELA+/oK53dozBbOYDT/Lz9HiCTKJQAiz5ZaeJQveBgKbGJ5R/tuEK+44jBYMlxI4ki7JDzD8pGw9EVCsU8qrEUdJ2NGjYHW/tI5N7WgPcFPT+daic0sJWE3lQa494B/vqMGMURJzGy2WAiqD6cLm5T2xXHhMUbOYrcrSiCmp//lnP3K4kAODYB6CEdg6fPLAoppzYk2KcsSuyJO+tw1OYp7B9ntYH4rfEKCi9TndoNAsFME2JdHeRkzXjguF+Kwyo8kzZS+8FKJM16Z4ZYQyCrdsoye9YGe8ZC+mRSIzF+fGWnMLebeoZyPo36mHXt0SHAIFLejsU2wePodcGaOt01ysRnuit0nObUzWmLFWicFN7bne4vpOWUSsgV/X7bLatuYk33i7gtMGw7NVksuXwTZ1+U3gRD/Ljf+21mHxu/oIzppEUIwM3unLtZGbSnnpecgMZFgGOCTjUxnAN26sCYJSASKLtZuZwSUWMCYje30XA6yy3C/ZxMzAQVh2cnggUS6tdKrvNhoCmVDu3dtb695c6ft/+ed/Yt/95CNbTga2V1lZaTYWOGHqKoJCBXh9Xpg4WcXaKrkrFdRuAs5R2omWWzE9ydMk1kiAk5zPFNjLunfW4lhfiwSBeIzq4dm9iTJY/Jxrye8U+zF7bEF5J9AUoKO473GqZKCI5429EMyX/EzkHeFdQ/4e6eqg9XUmBkDdGSW8L6vSncCcIIoFnIzUPbcUHT2eTFUaJcB3b26LUvXB4WEhdOUz071zc3ujfYvR2ZCp1dhvjN1mXq3Id7cCKfyb793e3HjHTq0qYCD9BgzL7Z1KP/fO7qtrB3BCAAfQABJqGJjNJvbg/qk9fvLQer0be3v+WusMLcyMlvfBMGlGFqLNKe0giAUEIZIFIlOmQgsjA7VazTCEU4tzYhFpY+Z9AEAAdYAVGJT+4M7LNnN3lXXDNT/fVA4HhadzCrDDNGRpd+QDRQnI7MHZPRvSnTEcaU82aDGVpX/NTk4PbDruq710v1G3JonV1Of73N727K4/tvrevlVwu12UvOFg5kNSMYyY2Nz1IwQ0HaRp2jaaE0pZyYbeV2EyAvQD1hs2iqQuLTidz9GZ42BkXaJJA0pzn5O0cDfYv+iWS2zaerCtayzjS/s5NYzsBB4ZKI/fyc9gJRlJ6PpOOhD+iFsHrVjklLzB+teQ0Pnh6Uxg8kxRfEz2FXSoYtCGotIoBVW5JgurLKbWms+sQVckDJoGVyYzTJXJXW9COzFjWgAhU8o73BsApLQldW8gWdAhSS4JmPRILOYkPzwiW30393k3nIjWUvCLR7uwc9dhVNyQnDkpfFXW2XuerX8za6JXUcdMCHykV8jFnQFO5G+SsmsOy3TQRyAqOoa8qF1ALW4kG1DghIW2cEOxoMwyws4HD6ZR0BK8pqChbpgMmMiwKTEkEhRm8CCQOZ8sPB4crrhTK/8GjdYwJcLjdguc6PeCx0psQqDpXFGYsxLFuID1limyg2IzJ2ZtFzjJ32v++O3V8j5wsrHZsrJOUU5JT7Rr8wacDI8PlVtS6c2vuncAIZh1yJfccdPMHgVejAYLILrWXgQ4ye+D3ko2x8K7wHxDow1Q5xoBck727mWdJt45jboOX0o97T0o0KbKgWTX3e6VjUcDe3j/1P7mr//S9hkpv5yJQtVALBn/AaxSyUusibcRi/VK5ZoiU0rgJA5L3yXOloQeKUa4qzUSLdaWgDa/VzlY2QYn+Wvo0mQzunJQs3G+5AAlHYpiT9Ibzdem1n7KTXJWLQSM3pGQgRNcehHdCZzMFQDV7ZIYInwvBouSdQdTe3netbc3PevzOCtZ5+DAvU2kQSgLnHCNYQH2MD1stQQmKYV09jt2y6A+jNSOjiSW5f0R7NGckEBwb6WtKPncmd7dnR5PwMftle8DTu5ublX6OTu9p3LM9dW1mDklITW3sSfZOTs7snv3Tmww6Nn5xRuBlkPAyZTP6b5OXEfYF04KAAImf7AmnHN0t+CRogyZ+Vzttso5Gg5JaZiR9e2WQJgGEKqMA5vUU8cOTEcAFN4XICap1jRp2X1SmJpO0uezdxA+8hqdVlst9lEmZS/y/XarYcenB7I0n49HAvBNEsYlHTkufO0PZ2owKFX3pOMbTWbS0ykjpzuLEoS6Ipwwk/S9BCPtLq88VgliAUy8jCMNZVjXK63YtJ4P8LyWO20XLdPBlI2LKEA7pWPYbTqTcCpGG6SJ2ZvgREs+xZT8fMtjYFQycuaxqG6kTrntZoHNWLsppXBwkizsUxejSv3RwUMCkCw3AC3uDebdrTrTqiUNbsRTDEPT2hS7e1hprqm38aupJDUHsN6ka0OHyRxp5u2gxwSEMPtpWbbJHGACExft26kk9tNPflCAkzXEeBeI7PqOg5P8gv8+kCaOy/wZd4MT32/bZYf89wKc+OHmTEdCt/EykUkmAFW0Q8fwMdGURfLtODmCVRqYJBObpG5338TN1/LfjzkwocNxp9zQkThjkkx9wpAqRmynjxSLUn/zMhFoQly1dHDCDecLEdqELoVENe5c/NtUfK7lyHQB66ua4FB23d+L6tMvvQtw3l0t7wMnAZ6C8dgIjNnTvBecyAQstcYluZcLK2OOk98bF24DDFN3jSoieJzU1MmlOJk2KAcxdXoYFYktBYB9Q3N1Yg0ATioGq0aZB6DiwRLdCYPNGlUEzCt1gcGgQHcyTfqg05Yb6E33ym67F9rQv/zFz+xP/+gXNh3cyaiN1uEKlDqtz3qvqdymFmJnT1iUtAKrAycL8LlqPwcnkTIV4IRlxkTSDJzkAMNBRQwRdOYw2MPcp2EbfGzs7IyujntY3GNpnhJ4ysBJfg4V+217X6eZIfibeCAp+yA3de4AEKcqDcwmDk74OYaF/bmbsb2SGdud3WCiVqnY6cmZdW/vZGbIY29ucYSl6cCnEAMweF6G9gFO0JRgab9/eFgYAQJOCPoBTlzbVhKwofuFACWh66HPyeF7N9dd7WlenzV3fd0V64A2CtCC7wfB/+Cwbfv7LRsOcBJ+KwYGwazby2PgNlW3zPn5hTUBA+hQGnTPuM4E4INxm4TdS8pADf3dTO3Tw+FAwESurvp5TSWb29sbASTpGlI5xw3csJZHsDrTTCE+mwLxxH1Z+EwEXgGgcllsichDri9lFljEvZodHrU1f2pKd9NqaR38UxC0TgBdK7u+GYgtYcxDqVq3wXBkM4nSS7KukN4klW6UxqWORcCLxhcU88NSd1oqzYR2qeha26k7CV+TiC7vxiyE9DlrIjMzwBmlrTQgEkaJP2IR0xkTz/RtzEkeA7f3me/jSNF2nLmJdYwyq0BNZqzoNgRED1+nkXjrb/FtrqfEjsH9lFYa4lhlECkt5KzTJVYN7rekacOM7Fhhr+DmbzoxpY2r2Qqh7ZL5Y+AGhMllNyRdoEnxNF0sZ3LjLf3k4++nPN4/3Aa82K6obGGPuCyFc94OWn872373Eq6/kwfn7YNs9wG4VthuK/y9hOPtc0XWGd0F2fAxBfpEc+nzp88g+5ZUFij6xMNavxB5ukAvlL7B4ESmKhOVZEZXIPCk94jP6iO5ExYJ4JCJpAJwaeMlS37vKnFwMqMkkXVbBHMS6PodtqPo5d/0ndgGJ+8LMPn3Y3nkZahi022thW3kXzwuXdO43/lG+rb34D4boYhPgyLVpZUdJiq1ObAID5wwogKcMFtCf8fgvFRii+FceNiExJ0WymBjfK2UrbykXMjsEc/UyTJoE27tUXvFAGti8wnTZpd22Glrpg4i2f7trV1fncv/ZL/dsH/7N//KHj84tdV0aC0someYUzm1GiUbHRfJGVYAhcxMH9VrzC5+S0A9WxPFNhYN7I9xUODC7by7RyXHrM69DU7inuT7c5vtjHu9zYrlh3iRmQZ7GkX6re6dTAftAuaMBgcQcn39zpKNmfsGaVbYTPNc5lMm7nKNqqpx9wEo05W9urq1l1ddu0YXUarY6emZXXcp1ZRljse/8bgRC1CrCXSg46CVV6Zsg76CDT4jcU0BAgT4ACcASr74PTxN1IZbdiaFx2HEBnNC8D45OVVpgo4dxLkEd56HswehdKvNRGScYIdi2wgQeKZg2gfQoSTE815cXtnR0XFRfqNzCJACeFHnDp18c3d5xVFZ852YzTMciGFxZsXEljDoDRAWrdretYO3hTMC6HsAJzBBrCF9T4657ukSpXAOq4POflHKijEB4OpGk8/IyJWxWMKjjrMs0zEtyjXr3g5tOJpada+lGUjXNzdiqhgaSAmrXNsTOKE8W/g2qQSfAl0q34g9k+4kOcAWXYvrlvtgrn2/pKS4SHvfiY6FrjLWdQAJwAmt1IATvgAmMbLAp4qkeTPJIO99yV/EvPz5t8s67wUnkd/m+q3ERK6fD1ACu5cqAsmvKZcRcNHc08ytNGC3ACgkVGrUKGNr4ayx49c1a0JZRwm2ACNmeCQP7sINcNRWLtcETEgENc8ozTVS/PrxR98rymC5kC0/FDYCUgZQApzE4Lj8wkUtOj/o3r2970KV/xow43s/jt7Ndkjv0ADckXn64R2lglArhcYg1OeRGUeWHOBEFzkt5iKrU7aqF/BOnlTI42+BNVHuSCGjZhlgx3UQDoLS0KmsC2jbSTNKUIFmY2YK15WbCTgJzUUBAIpBf5vXtwgIcc0SgNt81LtZQizm95V1CpCSsTR5wNpYP9ljtJa3/jvfqNvBbXu1BDjxK7sW8qZopL8kflYAXmd+2lRiIwAXYA8vzfDa2pjhEll4z6xc25HuZnQ7AUogSiA+VTZKLAegRGJYxiJUS2onpjTz8N6pAAr05831pd1eX9lqNrbvfvKh/emvfomXpcSvtTK09kDPgVfFusstwEfqxiEL3gFOCuZIJcVsukcq7egaK+vatu5eX+FdwGL7e9sAWGt0y202ypFxcMdjAiBpcF8ChJsi57SfwxQvAZPQsKg+zmegu0PgBPGdd2cIYM1hTQAno0T/VDWGgHZiqGSYEyaFnzMPq1yxw6MTw3itVKpYs7NvV3RRDWizxXBsT+AEjcerV6+s3qgrmOuz0OEiJTxdMmg19gQqYByYIcN70cwZw617VJieyQ8FrxNm4ZTLdnx8osd2r7p6HkACQYGbf//emYSxMIB0UQAY+OxnZ6c2HPbFovR7fWu12wIpzOzhC5DD/J1wa0UQK+UAFgkar1DVzxBB0q4c94bzjrLN4RGdR2OBqnCPRdDLeyPgui8K7FK96ECCGRG7luY+icVaLGy/0/G24BFTjH02EYkF+7JRq2iPNGsVO95vSy9EqzDQ/OaW2UcTq7f2rVyt280dA/0mEv2L5Sq7s7O8S1KZRjqRBEZ4TS+ru6eTxLPJI4rrLdVUrLFIDgtpQDAxa3pv021pfX7l55aMEGFOZDHB7KLU1o73yJavV2FlsENE/t8MTrKu2JxPiNhSJAkMbkwlGDmmJ91JtLjE6wu0pvKOG1ryx/fnIvkuOUcSVYf0XKo6r5letRMzQBJ9STIJ5fSU7s/cFI8SnUpxlM9/AjjZagOMcsI7wSBl3UGv+CAsb5mNDxK/sytgxc+2CJiNl/l9wYkvBleNRzAqtAdRpy6gAUEnwEnCxCEYKt5MUPdB03l3rrQLqbvB/VPSqwU4SXqG2NjyPtCBy8JO4CTrVChmiaT3LfttVzV5JafohPLX4fFFVp+cPwWAcMak7JAozu2g/o4qPHQsGXDxzbnZAvo+Qez2/Y0AriCT3cGc/cpvbAGcMkCy3Ta8K4N4H8hxqJCukSJfrqpZl+mKMkQcCqmFWPcrjQWQtihjH9bgxIO4CkIwNKlQ7ToWtQaYLX3uB+sL52DNgsa6nA3MaPhaxVZ08Cxn9uzxA+s0GzYa9u22e2XT0cA6jZr92R//oT16cGbl1VzOxDgzMsBOQaKOANEBYwT6AkRx7ZModZM5cZYtSYLXB6Lm6ASwScLrRPMH0MiztLjnDjjWXhBxn/zerN1d3/ndpM/Z1qI4wHbGBt1UvE68hyhL5dYDwZrEc/G7bqbnZZ3Faj0/RYcmZZ0JM1gGrhXDOXRZkmEXIyVeX93Zl2/P7eurK42VaLU7mjDModjeP7Drmzu77t5K8ApzQmmGrp3nz59blQ6fifuWVNKwO+8UmrqhWbUqcEJHFo/xFl3viiHoE8xDJEvZg3t1eHik69HtduWsCgDgD4wLZZOD/U7S18wFjADdDx8+kFgWR2zAA6+9mHNeeNllOBpK5CsH2MVSrdIxB4hrTtcan4v3C+DhnOM1XYtntn/Q0efkegKYACToUnidACfNlotl+TxiWODsU8dW+AYhjKWMFKAm1gmJAGCmuVcXSMfF+ajTEqjDBXYwmNptb2SD8VyC2FqjaaMpmhNEmZQHlmrllp/GAr+nuQCLAiAz3hIbJxG5n+TF7DKNW9XPQyqbH2LJVked+85+RIwJcWwR57YSMv9syXgsOfPmsTCAuAC0Wt7X8SR/zvwszPfVNnPiDSlbBpVF/MvMFLeqIP6cMcPQnyMRq9l+9DPV95prT4honG0N6fXKAicwuE5Meyru+GEtfUiz5l37JbsSb8V3oOz3KcCJAAogjp/+9OPvK47FxXgfY1IcIH4c+QfQ+bcbnPw+OoQUU/IY9m67Yp5ZF+WUQBSb4MRLH/6zxFf4RZfJmvdd+88KLtmDWgIKBaIsLH69LdJxkF9EnzkRffqiToobG1mjLPsFTryl1/+kq1bQ1y4kRqEscBdoN97jlqeM3ltYXbXhAAAgAElEQVTSBkSgEHuSGf1koTr2UhHAHUiuhbZxWcOUJ9+AW8W9d3Q/BQAJjU++r7c0LfnN3Qaevu58UF+x/SODAAzsuPcbz7eWLqdvAyByG8DsedOCzbUZLrp3t1z0I14+gQVxgOlCSi+B+HCwzefjd2qlmlo51arM4Q77QkcCwILhWEtmcy5sMRnaxx8+tWa9anc3V9IOoEF5eHpkv/zZTzRQsp6cYGNqJ4FsPdDPAUqo7Qtvl8TY6XOlerIDzrUJVJGt7QAn9L9HwN8GFwEo4z3E7ViDkx2j0GKPZqCX+xh/iuw8XHfVrpoBnDiLiuQhJT6JOdl4Hm8adY3JqiIvBRVx5UE0s9l4ZLPJ0CerC5yYwMlkVbXzm4E9f3tpn5+/tSrsQa1uwzFurHM7ODy27m3PLi6vVe5hLRDEHzx4YF988YXACYwsATvKOgRm9wtx5gQXV4TPvDfACOUZ9CroRzgnELPSmoxolN8luLut/Z1afiWyxmVzsRAwOWSGDvoanFCHbtjHvB1Gb5D9BjDirAGE8D7krSLmxgfxMRwQsBOiWNYM4nq0LTxW52RykCXoMQcIoWx0XVEi0jyg9LnQjew1sfOfqB2a5wO0KJjhoCyn2JpKPdx3yk4uqnZXX64JM3KaACKbizVkWjeiccDF7U1f1ub98VxzcqzakLGaSuFyJveGApW301mowanFeZImEHtLm7vEJvGr9rb2vmvKtLcy4b8f0zkbnxKE2Fc7WGLFltCGJQm+h8h16dSTOQ/A6gZ8jyC2iMfvxLyUwCaa/9vAiUpI6djy+LUWxPLeYpRBnG3+utGx5NfAu3hIvrA0oDOHaeuurcR0tDg3wvSxKC+naxodd0lzqaGLMeVZI0NI5l27yr/13+z/nydBbBEcdiCsPBtet72mQBfmHhEeMk2DjvNvoEmi9LKBTrao/ncCWlZLD9DgwKlAS34D4sDTDB2vfwbAkqHWOpwV318vLsap+IUluygy5WS85GUh1zJgme/Oe76x+SqQnw7gcCdM0KE4iNO0y7zPPmv/2mBpfIVnCz9tzDQ8MGreAU4iA83ZhAAn2tAJtfJ4f8f51yYTkk+7zds8MzSx8dvbzEnxXtJ93WZC1kBx+21sLsRdrIpvopQVuchI4wt8o63bwvWaWY9/tho0MDIchd31mGFLqWYtRO+C2wAnfoz5F+CkilNryhg0F6Xqff5kgSXEt/Op1corZfCfffyBtfeqdnV5Llvy/daeffLBU3v26IGCKV4m1fJSQlrWV0tzTZKoLIHqAMsS4KZZQAr4CTTHv+NqCngEa5TASdHnrh54oJSDg/xwjr3g34/BgP6sAVp8ppUzmBuZXvZe3lleabNKq6XDbT0FNh7rZSnf1KL/IwNOnjMBUOTmXErBbpnaQinS0YFCwIbdmE0EGtg/DGpkGOeMGTu3A3t+fmXPr66t2moroJGVo2M4Ob1vd72BvXl7IXCCj0m707ZHjx7Z559/7rqL5HvSPjjQfoq5MwRuAvJN99o6bbplJhKdwoAJsLTbOk/QYNDaO6GjaDJR4G4zBLDX964anKAT80Ir78nxofvxAIpG7kD70YfPCnDCfQaQ8DkdBKGLAXC4joRLSEkFcEIpR+xVEvm39ppiXnQfdaYlQznEvmlGEdecx/A6PHdoUzjiBFISMwI7JNanUhZ443pEKy1C4DiD1cZMOWY8UyYOMEFr1WkyLRyNjtntbd8urvs2nC5tiPHaKrpwUusrAMjcUgG2RCZrIYBNiYuv3dRiXOhHfCCtCgnsf50Zm0DEl996twc3EaDF16Sbp2g9pj2w3kMeH3WdMnBSJLBpynMwTbvPtwASSSeWASIPCWnoZnRoZpstYqvezya1XYj7lWSrOUM2oOtrkIwZHZg4c+QT33xIC4kUgljWD2s9PvNGc4MMT5PhYySsmm+UZjwVdhoI2d08M6654iff+hnMSRbwffVsHkKxoLLqdTxANNmuOpxu2DfVb9KFzAFKHDo7D7R4fIYkvc4fB6Q/IBEEGwdmUFj6+eYcwjRXJCjrQJaph7/wF3HKyw3a/AIRVN0ZNJm0ZW6XMdUyDOpig3BZo+NBf4szq/qgxHzhZa/jaNc1M5E5p4uv9z5lFye/rXVGu4Uw07Vbb7iEvtP3tUhT0NlkvPzTRjeHAl2IgoPmTyZ8EbDi3gUIyTVH72zAb2FGvmkdFD9b+eA65/NyZiP+nYyH0uJw5sQPFf6mu4b35cDEbd65XzBSdH6onp1YM2VYQYeqJMQfPHTcrpvbwEBIWBOZpuFBg8PibGynRwf2yYdPlHUM+gx9m9nhQccePziTy6wCxXwuRTwdE5gaccDL60Kme34YuneAtyyLPl3xu2u9jK+S9f71debXRtqIVNbRvWB2yXrDvGt7T3kk+ZQEW7eZXXL93IdnA5ykMjFrIMR/8TfPR+urfqYWAPdKKc6YtCaK0k7as55weNCM7JtrRcYtMTJBQi2LDub0GFyYU0eJJk4vcaJcym/hdjARc/Lqtmczul0WS6s32/b24sr2DxB4Vu3Fi1d2D+dWhtmVzT765GN78eKF9gABlM6aFuWM1C7KZwBQwIAIIDT3ZD7G2sARGBBCGy7fZ6YO4GE4HkknQuCmtHN705P5GGATsMF1QueBQJXbjq+LWqQnY7t/71STZSd0JCXQwHtAVBuzf/j9WrUuYEGrL6CErNUZnmpiPbyrR/b9EvDigmt2dHQkEW2sAfdF8dIPn9GPYpxh8UAxCWNhg7jX/BzwBTiJryjtcP1k+c/k78HImrWaOtSY0wJIv392phlBt3cDe3N5o/uFmHk6py2YtebsGBeEbkV5nqRZYjAJaBpSPpKGXnprLzeRslcwK+CWxQrg+k6NP1UFUsNDNnNrDVi8I9DPw2zcxvahlXRYlAbDusL1gg6qKWvFV76H8qQ82MbYI/o7JRzej7Q+9/Iy/U6AkiUhgm0pq1/n9sH0J7lBigvKY7L5bPmMOnlGZdIFP0/XZEAAsmBoI86rY4c9W0TVpBdLCXzBnGxnTVyAXQEnp1UVbDPL9Y2Ll4GT3aEy1aS2LO2/DaDkdFcIcOK9hkfLu+sjlXpCFLvxgBCspnpZqr35YZr5LERxRs6G664IOYBm7Zj5IavPrZu07iCJ6ZTOYLjpjEMdv0oORlImWyy6oOxzis4X6MIFE9sf+b3/vc1sBM23DU4Kc7xQWytIpNJWfs8Kh+B1gNleB8X9Ccq++Jy/99v+hgeumZ4AJ0VwVjbj6zg2bTgAh8MWXhRuylZR8EZoJ58EBsaR3SQaWl1QKvFk90kzm6oCJ8ynQAOBRwOlnTQPVZ4llHSePXloJwdtq5SYFEo3Rtk6rab+Tm7y+owaHIjTotpIKz6Ovl6TSVscF2vTP683xXp0CnfNGMVFkxeR6stlK+nzpfXLvQvRbAYk8oNxs3NncycLYLxDh6ejJjNPC30J7yfAubbGN4AT3zp+J9FXuTdFCgIFgKFNe6oSi8y0KKilrM+BNO6p7oNCYJ6iu5j6IMDeaGIvLq7tOQJUFYfKVm91BE4ae22rVOp2cXEpW/nLqyubl5b29Nkzu7q6FODYb7Wt272xOnoOiU89QANOKKMATgCZMCesDYAAJm2IV/fbbTEpiFX7w4GNxhMF9qMETrq0Ey/iXPFhgs7WeDI0w1F1uVAXD277lAhDoxKMTmhHwLAEZoGBVHLA+wRwwvsbj4fWbjUFlLzV2a3teSxsDp+D3+UL8BIgE6BBUJpN3aKetRBght/lOvCcvHe+ADjqEErttbqfZNHTuVqIW42aHXZaEsaeHB9rnk5vMLZXby/VbjqYMGGaXejJCPcUrYlMKCNxSyIKzNi83d5b7n2qcBhgJsNRYQoSaElkt1p807TtrL3Y2ZEAISkFID9IDF++ZzbDSyqLKEakIK6WWW/LD+bkm07CbfJArxXBPzHGRVwMYiFZHvAaUfLVOZxeSHuSvZvmtsnFX63YMa9dh7UnHakcpLls6fExY46zy1ncdcNJcebGQNBMJJ8DFL/ytAGsY0fEf3lPUdZ5H6UUQSUPaDl40H1JrbJxcTcem67Efy04yYPb9k3LwYkup9xe18F5O0wr2Gc/z9kDvU7WKra2rvdOHCG+oq0yxD5r+jtcYdXyx0TGdIOKAzgYCWW6vqDD7Ec3SRTk+h37tQvb9m2R0zrkxjVRRqwAs9YM5ddr+7PvAg2bdGZaJLFY9HdGd2qzbhpjRbDeef9TEInNtTMz2Lo/2/f7vZu+eI/BZRXvIL1rv7uxcXJwItbBPal1f6UVgYomuwlwgsOohHU48EYpzG9jaCQEKWf8PnR0UwP9GHAGOJHmJLUS23xi3/v0I1tMh/pz2Gna4X7bDvbbGlMfKi7VdhNbwuEPMEGI1oJJwTGUDovUpSJljGq0vh6dxVsPtsyzqZj/4eCE1vlkGZ/KPDkdG2WUbRC767+haJmjkZ8TelwGTII92X5erQVuXWJO8ucXmEwHo1qH03M6PvTD0lcmqRcDyty6HHG5yGe9vhvuUXLgG4ATyjaAE/wVBpOZvbrs2lcXV3ZHh0mlZnudA3t7eW3lct2q1YYYDUDD+cWFuuLuP7yvAD4c9O2g3VH5hcAIqGWdqLW4QctvPYGTPc36QWfCmhgNB+7Our8vESrgBOaE1lgC8n7nQF4k3esbsUsuHC6loXyAjLI1mNU0m6rr52C/Za1mTeAkSsqsY5iTACuLmQ8vjHtMBw/ghPUFm8PNgsmBIYkhgHQl8T4BFldXV/q+GBjWIHN0UrePz+DxchA/1/TmsQuFfcrxXECbex/PzbWRCFiIBRdlTC/m1mnuaV/gqgyLBMC464/sxZsLmy7wqKF84w0YaO94bnxOprJSCE2HgxA/sxyYaK4QrcZFd0g+5I9WWAJ9igQbccLZxmLpJTt6X3rJSyt5V+0qdzuYSes1OU9rD6TOtIij4XPyPnCSA5NtsiB8TgoL/dgfCYQU3Tk8eabrK5KZUOGErQDXLgnsw55iDXrW52XBraREaN0wsi4PB1sSgKwAL9L5BEPiXifaqVH6KX6WwElcmHc+fHazIrB9GzjJA2DhufGeK+9U7ab8cvsQzH91mzrehBbbMs4UaLfqdL4Mi0+sf6wfEodesugWleU1da/JJUVyOjhl8St7ewcncW2Cdtb11AJNNfsQxhaIPL3HQg9Dhhu1TH9jG4szAZwiYFNzJEDt+Izblzyu3eb1XQMevU72S3GNit9LFy7wk89nWYtk3hfMInAp4GTzXnStAiC8b2cWdd9veEDBJ8SdXRvYaROpnS2VxYT9PGgJuOlcWtvWK7NLg99E/6qO7QItAc5UOFoP+yoxoUqNxGSfUifhIQHYScr2+XhgrUZFepPezYXx3w9Oj+zkaN/a7aaNJuHDESDTGQ6171V8AnWjWrW9CpND6xIL7uGhoAvrg8R8MqlTtBjBxeRtryVHwcuzIhxxOXhUvlKWtHmgbO+x4hDNDo+CTcF3J8TcW2dFfpZE4IznKl6Dy6dus/X9jXWiQw2gEWWlzJtIwUD3BODhjIWMuGTs5KUfD5j4onheRkAcT+aaasuBOJrONab9i/NLeZ1YrWGN9oFd3dzZclm2Wq2huTUE06vra+2zo5NjlTzoqAGcwCj0hyOr1T0QA4Akfq3VC6t4mJOjwwOtNcAJzNjJ0ZHurzpgZlMxDLioMgsHK3pKO3NArs4UDNHo+lkKnDAlGHDC+8Ao7aDTsNncdTVcMV7/8vKyKKdg0nawf6jXA5SonTj5JfGclItoVwecBLAAuFCOAWzAnPA77AXACt/nc3ONVWKUR4YzGZSS4mduFOmrL1gU7im/T3mLW662Y8oai7mdHB1Ia0WHGzb69UbTrm969urttUpx4zmThtkbVbXpOnOCu6/qzulQD2CazC7NJ+GSTKjskwllWYuUgEIWGNm+H/GJHQ02O2NM1vmjTvYCqORJ1MZZmMsQUjtMUToPD5L3Ze9pW+QxIJ67OJd3dLAUp3oO5reaDiKRkfOrzklvbFGUy+dy5RpPnS9peGxUElI3aRH3Q5S/ZTYXyUjMvvPrH7OQMpuPdOYXzEkOKN4X1OL7GzdhR1knnksH0e/JnOzKjnd9b5M18WCUCDaPk9st0TuC2/Y6UJAqBH9rQYqvI2dQNhdeoskk+kvDk7C3R1iY2sOCuvJgnGX2udeKgksCJwWaTp0jmSAwgrs//1ozo2uBZiDbTNv3zj/b7pLP+jNt/nzNQq11KMU9lbDM6U1/X95im8O9DfCagat8qF7xGK4XavVsE26vs13rIP+cOfPliyC7w1mJI7p0dNmKkkEqgWi4I26xTORMHftp8F+B8hN7UoAV6Z3c4wRQQvapJGzFlM+KTKUQY04GPXtwdmRPH9234e2VLWdDe3z/1I4OMPWq25TgqUPBNS6y4k5Tj/mcAJM6bqECJw07aLasjcCyCs2Pt5FPhtV6lecO4xlghtLfkTSprIMmIxm5EViYbsw1Cn+DtFbimgeY3L6nsb7VuRY0cgD2TH9S7Nc0obT4vaIrwjstCuAf9W2BSXxMEMNGS2hKHBQJ1xOlQzOkvp3UpqgyVgy2TK3KBGZKBegWKOsMxzM5xH55eW0X/aFMvmrNjt30hnKwxDnY2xzNev2+GMrO/r6y+suLC90Drs81Dqo1T0x4vEq8sCLJ8IxAfHx4KCYIwMEaPT0+Fugk4NPuy9wdSkEHTAqezDWdmCCPkRePAYjAAFESanWaEsbyPUirg33ah6eFDgdxawwoFAAajQVOeC4ADN4q6kgrlQVyANV7TYCYdw25Df1cQITWaT6HpjtjQ481f53uHC/zUGritbklYezmDNKa9eG68HujEW3aDmAAQeo2Q89Fl9N4ZPfPTiS0bO7VBCgPD44FFAEnd6OZTZe0nTszxv7QPS6X3UrBT6NCFso9k1aM+xedJ4nNCybED1/Wfj7+ZH2y5EBa/86AyDpeFtGnSEzz8yuRLFkynA7NOPeXK4H7mHMWv7t9Zr/vDC/e7Tvlgqx8k55fn3abyZawNQMnXKuwdMnmB8VZvyYT4nd8L7JX87gvN+tIXrPDOk7m4kxVeQrNSSq1xd8hMKaVeBuc5FnPN10YlSUKiLB1YyOovyc4Fo/OMrLt4Lr939vgJGdd8piUv+ftjH7Xa7z7+MRYZF0I/jybzEpk3jElOH+tyADXm2G9OAI0OHiDWkzDANNGi0sWFsvRN6/n0vtIpRaCmsRamwsv3yDfeP+2GJdY42HnHq+TA814Lb0LtfNtCrK2wQX/7eUK97aItRaBquBNMz3Krud439oImtV/HoA4k1gVSN81DGSuMl8D2Wv6pgdx1eY1LtyzsKglc8AVGg11B/iY9OLwwsKe0kujIdYkSjqjfs+Ws7FEsfibnB52bHB3ZYtx3z754LHdPzu2/f22DcYT1ywsKDtMbEI2GadBwq+NKgPR6gIknTqtlkw4JuOtW6mKoRbTsV0k69OLYU9oU3TRnV8Zp2zV+g+AYDgZc1sSmMhFa/xOznRtZ4UbZaCs5Tco3OJ6JdC1cWBvAWayV/E/+cG50e3jN0PlmaKc4yBZbBYueEKcLqwDoITexBkW10Og63BnSlxklwInV/2hfXXZtbe3Pat3Dqxc37PecKpsG5XSIs38YLIxDA8zds7Ozuz87dtkYEZ23xULxWdnb8jbo1TSMEBZuou5OCh8H7DUp4RDYGct3t52VYZp1Bt2dOjOroAT2nbVOQZAbdQV/Ot7+K00bUE7J/fOFnZy3FHnF6CB34EFQcfAvwEYw8HQ6rBCDfxXanZ3e5euna99nFZpGY5zAuDA7wIiGFDIfwOQovOGz8nn4vVocb65vtbq4j5G3OBMcMt7L7ecnBwLCFHaifepGWGUfqYz69127f7piUY+HOJKe9ezk5Mzma89f3VhN/2xTZe0imNZ7+M6YEJYu7AnEdx827iuw4XskXg6oCnO50wn5SB2q/S/MyalJLM4M5NPUFHu2bQ+0GtteS9tg5Ui2O9gTrYZzG+LjfnPtwUAAX70ehmTw+eWDb3z+34dlZRHecyf1ZP+BEgy7bB/3/+nM0ZJwXrURxHnsjjjmCG7VkVVITG82bUv/eyTH6zyzOh9F2FXkJMgM654+sUIZI42d2sh3nmNzAchLsb7gMn2z1V2yXwSFAwznUQOGDZBwaZ2YvP11qtlDUoL3Fc8lJ+RKdP2F0F3fZ28jFHQb7s+o9BV6hfPbMNlk55aKD0QJISerrX/lTKFNPI+P9y3g/s3sSfyhEgIKhbvGvRltGWQtKkX3RexO7Bub+78WvLc7p3gh1WBmkNc65HzvQzPt23KtGVi9WUPd4DiZmmp3Vu+DlXpOPwghfLFb8B1CW7Elihi/Q4EBMxGqmkj4Ex148AP8oqouGh1MhxYWYJYM8BJnTkqnbY9ODtWC3Gve26zUc9+/IPv2EfPHsnQajiayNUUen84mdhgBNU/SzVyPzQaBJdqTZO1G7h61hvWhkFpNaxWR0TL2HM3gJNRUlLWA04iOK/BSSXpJMjwASdppkY446YSlvZRBiZj33H/ApwAygiRhctlqPbjQEvgZAPcZHcoDr2CHUk/8/UaCYK7PBeAI5ttFO9F9zJp3wR1UleZBNw0my6XGnwHOAGYEOAm07ndjKb2/OrGXl7dWKNzYFat23DKz1jTZVst3dESdmkwGsopFoHs1eWl9BKUPbo3XYHV8DTSZ6KEMpvLMp51v1f37hfYkvFgaPsdF7ii+bi7u1HbMQAC23kCA14nMBZKLPEMQdsxx1OkoT8YkPlnn9nD+8e2XM1ULunf9QpPlcvzCzEWlJp4nmajaR2M5u76zlbMZgIUnD8HB/vF3gSE8Adwwp8YWkdph/8OcMLroce5PD/3fZayQ31+tZh6WQcwAjhhH/lU5JqXlugKavh1wSn5iI6kRtWOj/bF7hyfnNl4urCvXpwLnMxXNQ2IG2kisQ/1C/dVlTdDD+f1GX1mzX3T2RKWDuskzjsQ/b9zzeJ2Mpuv3fXSDTY8Jsx7bMgfuz3tfSeLwi8lo8Lt5Ho7Ef+2czD/eQ5Oive0xXBGsq1EJnV7RryWMHaLOfGMzRMd+UElQW38tz5/fJYtBjbHF7kVyUZEzSoUBXb46af/DHCSDVXaDkjFNNdvY06ixpTN89gVTHchSYGDHeBEWV9WyM4P1G3xaCyKbfYkBxXr4LsGLQI6ySeEDGhzESc3T6jpJBiMG7QBItSG7LR8ftAqE0tCQW/j883mASLs1dPkxt8DnERg2bXA1a2RqiEORbIhcqlTIgBnlB9CIOoxZM2c7LpvXptegxPtxxQAi4PhnwFOfLvs4DULlit1GZElJnAiS+WkSSALjffjXiHQzf4ePbOJgyh1XqVymgNP13pQxtmjG2PYF3OBb8NiOhUw8UOXkkzFuldvrDQf269++VOVeXgP1dqevDVw8hxNJtYbDK3HePkJVL3T0nU0JjAdJQSxFatXa6rLt1uwJ/w3cy/cwTGcaeVewmdO+0sgNLkVwDLIeyExJ7G+NwHxGjBuA99tcBKiPoGZ1EWgtZD2fjBN8b38+Rw8rcupHtwSOPEjX/+vjpC4J0kDEAyPTAzVSZXMDgtNipdJ2UMYkwFIACjxd3+2tOdXt/I7qbf3bVGu2mS+tNHE57qUS1UBRZ67e3sjcPLw4UOVYeaTqYIz4AQ79VQgdHdQfEUMQzKm+/q9Y5PRHTO466mU4uZnNRsNe2m4Xk2txPw+QtwAJ1rdTN7VoLyGNVt7SeOC58nM7t8/sjqDIjXcbyxGh/twcX4uQMLeQATbbOzJ1r5329P1mIwnes56o2oHhwc6fyjXRFkH8BEdPzAelIooaclUbeqOrzBAVxeXrt9KpmjOuNH95iU5QApdPNyr3t2tmB+YGUAPz8U6vu12BUwwKDw67Ggg4v7BkU1nS3v55trBybJqg8nChtO57BfCfHKRNEe5kV+y9g69u58PkYRtgeM8TmwAjB1sxgYAELuQJnFn5Yg4jnJLhl3AxNOONJU4TrCQJkQ33e8RO98HWvITMd9vG3FN+y5jjlJsEdjfMKTzxoFI7iVnkE9OKuukZE+vCXuYaVbysz6uw65rk1/7ouHgx594WSe+diPF3ZeAD8Ei2Q4O+RPGB9oM9hFoXbz2vteM341X30aTXBy5P2Y3MVDw9uu97zW29US7WYZNi+7i/USn8M7hdbuNc+Ja+etAhUbdzxc6X4ATRHb8LeEXlsz6nJ7BK6NP9FnUVN+3SL/t+xHcC7YkM4LTghFTl1rrgpIrnGbX7dcRVHYxRbldeQ7SAuBtMye7gOLu9UPt2Vt8I4ilHGZdgU7lDoIbnxGRqXw5vKhj85V35QTFulp4Y3c+j0lrKjqx5ErpbJDcFWcT26tXkqfJxO4dH4kxgVGj1EN2DHDBLOzy/LW16mX7q7/4lR20GbiGVmVfE2P5GNP5XIGpx59eX6UI7g9ABTCBLoE/6rRg3kuzYQ1YE+ab4D1RKeu1YU4wgRNOSAGd/5DPSZnKfmollmeKBxEPKu8yffH9jewnsYBxjYqugAAW0eaYZZOhP9PBly/KxLxtH6C+pWPfhdX4uk1ZbaBiZymnJFqaDFrA10s5AYT5N9NsF4uVdCdcV9Ka3mRhL7p9e3vbt2W1ZkhKZ6uSDUaACgBEw257PekbYE5YA4CT6WRit93/Qtyb/diSZed968xzTnesoavZFFkcmmqJEDzIgiTbMOQXPRv6C/1kvRgC7Ec/ULZIQRZgqCWS3azqqq6qO+SceebR+H1rr4h9Ik/mvU2KUAJZeSvznDgRO3bs9e1vfetbt/bi+XNbLOd2N76XCJb7JOv4dlf30jvy0iyvbavlQkwB1Vw8wIjoT0+O7f7uysb0ymk0BR74SRUQxm/evM7NHperpbohw5zQ2wd7/NEQ9oJS3dJrhrLrk+Nj2ewDTgC0gC85WUoAACAASURBVAlmPFb8rCXMcVgM7gUNBVlr+HfoZEgHAWD4HWXFgB7M1SI9y3hyTVw/XZWjUol7tqG/lBg016REnx5Kl29urnVfAD2Igzn+8ejY5rOJbVZzXc+I85EQuCbg/u137+36bmYLKnYW7lHD08qWjTHBHTc0U7rfKujxbRbzQnb9pTKxmHtar4Lhy1gFnzfR2f5hy4a9WJmBkyJ+VqpxivmepXhi/gc4yWOWWylVN1uPM8tPxes4SvU15VrNVIQZjrRWyQhV8YCv1X7mvhy6vQU2Cv672NQmp+20lsgFN1Kwel6dU4prlE63mv5Ka2ztj37yewcxYnW3dDDIkdvLBJKHXlMFGNXX5Iveob9Vb1QOUHztdXfW+DoITkKT8fCe75mfHQYm+VntH6DIw2UvyVu8a3mt6DoCnHgg4Iazo89oQcrOmvhtuMhWbcjJXatk1A2ICo1JYj0+BECe+vsDcCK2oISbcfraJaRJE26zocYvJ+0+IItrj0WN8c2RtIBYRh8eGv8quM3HVGPhj4YHsuJCS82J/yp8MtwUTOBEelbv6aCKEVkHeJ5SjFxyEY7FIh4wfYoEX/SbcGfLBh06VwsbdFr2+vmZ9B/3Nzc26vflEoqXCdqId2++t+Nh1/6Hf/qPrN+hpfzaRsNj6RJ861nTjnY8mQqkEESp5rm9H9ucCgn8Izod6w+HAifsvBu7jXVhbjptgaAe3ij1mrVpWZ50NcWCoj4YpcmSdrhqax6LTglQ8uAe7F91wRI4SYNeXS9yA8ZiMcoU/HpbaEKyDUosnC5sLlOeBZAtsuN+1uD56NkhHJr0KwH0VQqOdfvCnyHs6afqMWMSWr69m9vFZGaEbwpcASj4awBO2q2uXVxdCdTRnXo2nyutw/y4u75VWodZBHChggRQ2Wy2bTAc2XQ+1z1sUqLc7crVFeO28NXBhO3keGTjuysBDVgymJNet6/3AXi8DNbHgKDf6/dUrUNFGYF+dNS3k+O+OhUzp+UouzWdF8wJ3WL57PVyrXMGaMDmLBcIY+80vs022g/vThxeLYBfAA1jjiiWNAxVO1Ftwz1iXYJJoXFhucFE1I2poZc9yzhOerqtDUcDARyAHcBMz9MGRqfnZnmbhXXaXh49HPRtvSLd0LZ35zd2eT2x5aYh5mRO9U0yrpyvFrYGnOQpgaKMOK1XB8BJvs6Uu/wUmFMVX5KMFCvKwbXpA+CkeF7SEuUzuvzSJ6ZUSAT4YB8+HIs+btU/BF7yZ8w3Jo/HuOqmJF4bYESWBpleLBqoVsX0ut/Sl+2PgAtwy7HXGH0InHzMpWtx8CXkY15+8DVPgZPHDho3zu13y0AaaHhvJ14RN+0jsXLnH5Mj/8wSWMX1PQQnsq5Pd6wATpWUUnVRj92oXPRSi2nfBboxFcDEjwWdiyYi9RoIW+HEnEiEV3HIrY5ZPjkPTfgcnESY188s6MQx4hxLL9YSTVfHLw9WAU70LGYpHYGTVFe/93hUcpY5IPWYVmx1Cjq9fH8KahlQ0euT9kQBOeVL3cQutVvPmiAGOAtGwPFNatSlZtPeHA3zqOZ2ZS0BhLod9dpqXLaYjG16f2+fvH6tRZ9rpB/K+3dv7HjUs3/6j/+R9doNKfWVd5eoltRXU316aHqm6pLlQh4Y13d3dnN/b+PZVDvGNu6eXViUltJI6F3wWRngh9JEl1KThT7Os7AokWGR6Vl6Xh0wOJO0t+AkEWOMM/crerHEkEbg13t9NSnKL/een9w2P0rJc4CC0DVVsBTzZc/t2O9lBL+iY3QSjjvr42C96DESPVeSTgXtB7tnWA1246R1YKrQYtzP1/Z+vLTLydym+KCkwDeeLazV6lmvN7DvfvhBQth6qynxK6kcVcRcXbu+o9kQgASc0Mm41enai5evBFRwkEUvJD3I/b0N+30BUjYwpDcwUbu7ubC7u1uBBsAJFvakoEgjSS+S7hjPHIzJ6dmJmIGLyws7ORnZ2enIfU4wAoSZ2boWZjad2u31jf5NRdx6tZEGBXAAu0LJsgJTkliReuEeAOa87NjBCaJYwEk4v/I6/g7QICWj14vGdxBV+pw0pakCpExndEoe6Zi438oBmQokTN0Sh0mzS3Dy6clQfYfoA9RodOzqZmLv3t3Y2lo2mW/kd7JruHHXck31FaxjOUf29CXyuQlW7XCM8uaExf7Fp28hvH5aCxeBNI8pmseVrvD6e3RkeLhAu6XBIymcQ8x+vqZ/jAt7vmYWwCQ9/3lKtRqnHvv/WOvZ5rjmrNSiRLonX7OLjU7FQsPHxOOcg5fEhiaw+Shz8tSJFX/jPqZqkfhdHgBFaT1gDvbvzl8HnJSDoxMooEAVnGg/fUB5HZMpdAf54nwouAdQqP7Nj++UeP69F0APsCcBTmT0RlVFlEvKzb6samGhCVGXZrcU52G85dRpjsXz8Y77UAKs6tmn5zDTnMR5l0V5yb75wFsLy/jkKfEogMiqdYJ9yKs9NDmfyK1W59PeqYi5S09+8YfEAkQYTh4MErYmilypHZmD4AxKpYxbSOuz0kIhYJKAVJQ9htdE0U9is7bmZmWd2taOEafuNtZv1W1ye2PHoyP7/LPPtEvnvqEj+eGH72w46Np/9Q/+2E5GA2kPAEuq9vImBXLNTOU6WszZzY5nMwGTq9tbux3f25IKFczakvNop9V2lgYNinxR3EIfgNJte5+TRhJZR6okLdkKHrn9vAswvZ9G2Ja7A/K+mJm/ayFKrGThDZFV4+jZS2XKYgpDiBxxQuWejH22vBcUczm3/TWlQNfPCxYMYJVK7GNXptQOOiIXgnJvqb4h+PM2vEv831v1bAGcXE0XdjOZ2WS1tlqra+PZ0jrdvg2HR/bLr74SU9UbDWTGBvtA2uTq/YXGrdHyQE5Z9vnFpTXbHfv0s88LcEIfG/Qe6FSOaHy3Wsr9lXv/8sWZXV+d23h8r3Jd0jrDAUZmC7u8viqYEy3hieV68ZJGhBuBk9PTI3t25mkRRPnMhwAnBP2vv/pKYIqBmNNgjz43VJQ1vUxarQQ2XvoLCOF+yYMk22wBaAAceLtwbJiUsKbnJ+XRob8K7xZKnVX2PHDdCtcHGOPvV5cX6jXE3xgHVXhsYHZoBGj2/OxIvjDY13c7A7u9ndk3v34nzclstZON/QbGVJKCrS1xy80sHKJax9PdXk5clBmn53t/TUlouGIEVqwqT6xNvGa/3UdaUzMbjWIWPwJOPDRXHoFskav+bX/9C+768Nperufl36vr9D6X8zBe5nEkjlJuwmkEGKWNkdrx9SS+gkEpxmqP5fJR9kPsgxP9hbTOY9RPXNxjly7kmOzrD+3Q80nwGEj5WHCS78SLC0/gp0ilZLmsKuI8/PlexfHwhj1+s6tjUuQtKyKmKiiqBlkHM96vIDoeizlJO1cmvZu5eRiJBoISNSZXUD+m71giuH6IKSkmbLATiaHR+5JRj9B02k6UEy0F/axsuQxgZSlelZ0JcJQHtwIwhRthgpeHmJ2nwIkzd8XjnW7aPjgpdt7i/z1/T8VOgJMVPXRSXjR61MTC5ELPsjcPC2m4yWp86CmC3faoL3Cym09tMxvLgO3L3/kdVV98+90ba7bbdn55be8vziVJ/dnP/kiN3HCIBTSowV+tIUMqOvS0Gi3tSFj4PSWxUHMz0gfXd7d2c38nfwyEpmhQ2L1TXjzq92yIaBKdSxt/lEbx704btielv1KVRrgrMxbhQ5OXfD8GTmKO6T1Bw2YVcw+e+/BRqWhafC5WStGzBzfmtzMn3Dtf9OK8nDn0DUqkgTBmU0s3VeoAXtFsbVQ9Q6qAtA6sFEELY6+L6douxzO7vBvbdLWxWrtnMCe9/tCGxyf2l7/4pfWHA+sM+gInVKw8Ozuz6/MLayI+bdTc1r3RFHOCW+nLV69tPJmpJFjeIM2WdCUOTla2mM10zz/79LXd3V4qeMNkAE5wiaUjL+AEfYh3aHW7AdI5gBO0FjQRPDkhkA9tQefgVK7PmHGONBb8xV/+ZSFiXczmGj/GjjlDEAd0LJewSCuBE97L7/gJ8OA+c/7Mv/fv3+tvvC4AizxPUhdiXqt00Gppy9UiaU3c4l4lxNj2j4ZynCUFCZDiS2lBefMsleIGnGBShz9Lu9Wz8WRpv/jFtzZfma12DVVTkdpRdRZCYYz40hoWm56iLJaNXBKVR/zfr0Ip24o8CMLeuirpV0r0UK6v1WYZZcwoXuPBIRXhpsZ2ldBykJOvGJM+FY0e7M0qL9a5ZOX+VYBRBI9qhiFL1TyIeemafHNdghPdz+wZj//PT2mP9Sn0PQ/Bicb+D3/8u8W2Jd9lVwPFocCRp3WqwT8P+E8F6kPgJGcAqhe2F6yy9EOAhAjSHwtOqsjxQTAsmJ9yd7c3wFlgzVFinHcBqir9bwROVMb2MDXC38AJLiZy6qusPS/7OwRzEgKlx8DkYyBRv8/BZcr9+z1xqs5TT1mqJAxYM8FhjHn+s/q7g3Mg+bREWvDQHHvwMOUTQqWqJTjxz9gHJ/IxSbsTQpsbrXk1F1e4AmMIhOw/WELy2tE55ZrIR1W/uKCWKLlWOqfXrNluMbPjXss6trXXz5/Z6fGJerPQbK7W7Nj51bV9//aNPv+LL35kn7x+aY2md7XGKbbX6dhqsbJ2DUDRFVAJTwyCgu4tJcrLhd3d39nl1aXYGJWxEkzwQOn1ZAOOUFYpnsSiUC006LWlfSkSsfTEUFqUzr6lD01UVun603wI4BL3lL8VqbrMbrq6gdgD/RXHyPK+lt1IRfMmFnF/zqbkY9p1lcwbWp7EeCWNCgI/ysNjJiBMJZUDvY9vCawJ+hMYKWzRr2YbO7+f2iW6HszXOn27ncys2xsYHYe/+fbX1qIRXqOuVAsB+eXzF3Z1fmGDfl+BXanVekNsyXq7s5PTM5tM5xK2EsgZq8V0Ki0FRnmzyURC6R99/qkC8tXVhYAMgtXRiM69dfXzIb0js7HkI0Ja59nzM5svEKjeSbNyenIkcBPrX3RMfv3ylX3zzTeabyOVFHu5fKwpsCeIYjk2ACUqcaRv22yKMmLEsdzXd+/eCZzwOtgjWdC72EO3kjEAFMHEIBJ2Bs47K3N8QrQ3BrzR+zS3tlvvSdVgHsJmze1k1LcXz5+pGgqf5fliZ7/4xTc2nq5s1+jYfL1T64FaqyWWmZQa6UqeaIlfC9Yi+T8lJ4ZyVcjTO8F4l6LOCOax7nrqoVxXiuVH1KqvLAHQ8/ROsRZH77EDglh/qKvvKpmUvTM9wOB4/H34/nyJjLVvj5zMjiWPrbQpfSzTUD2egEM6Bv3Ecmv8Iv7mn1HJoOxjheRZVHVNJzT9/o9/R1d3aGE5tNuvggXt5NP4PLVrP8xclEerfn41uFcHKAY9F2/uBcR0Tg8Q8d6BDky6UHDvuc3GBCirdvx8E1BIxj/OhpRTKkfQAlyVi+A3aAaig2N5/v5af9iyvFyZwEpHSqAh662Tg70AeXFeOUAof+cjGYFdeuoo7Uw/vZmcl23LiTRLgejhrFx3GXhKgWyotvO/EWxVEpgpvh88CBUL/5irAawe+uzkxcVO8fNaAEaYr7kg1k2a1qj/02d4R+LSEC+Mv8q8uNqOpYofBzlUypABJ73zo1fPrLVd26iH8HFrb9++s6OzFzL3+vNffqUUFKWnX/z4C1HXrU7Tbu+vZEM+IH+/WFqn0bJht2dL0kGbrX3+6adiUAgy7DbVbG21tJu7WzmXThfeTZZ0EAt9v+MW98Nex/rdtjQnpHuGg453P1aFGCXM3reH98X9rJZ8x1jnoDvudV65ISBTYU7iOYj35s9h8YwoswZILE3tYv5WgWo8VvueKKqr8vU9mUkFOGEOMxMo0xY4kWluzVbLlQOU+dIWG7Pbhdnbm3s7v7u3da1h9XbPru8n1h+MrDcY2fnlhfQmjPP9ZKx78OrFS8NH5PTkRFoiXb+qRzyFhA09YmYqrgAcfFFaTq8kHH8BJ6TaYE76vbZdXp6riSCv7feHsmiHYUAYq3sg9+CV9Qd9Gx0NBU7m85kdH6E5OVavH7fPdxdX5u1nn31m79++E2tBGorx1DMIYzQnxdOXboT0C9cAiOC9vA4Q4q6uM10vuqnoscO/ASwBMIIRDVdZgCFgJOYrBnIcn+cQvQplwrEW0F0ZVqndRpS9FkAZ9Jr27PQk3U7aFzTt66+/t8vrsVmza8tdw+5nc2ui1ZKeZeYdilOc9+oct1yQ/COsF/y3e13pnRkJYFIaRCb9vOshKuCkXNODkdhf7x8AlAAlhwzZ0mJXVcNEKiffcB+KfwFOHsaV8tXFBuHQATRm/ukBTOJcYnNaxu20lpcLeNq4pXjgO4viUx6NhZEKcxK3+FzeuFdizND/3m8ATvLgXwS6zIPjMfakyo5UQc+h9+2xE4/oVnTztLju3969RoBVcWXlJgUqzsFRsQDvIT4f+CoD4A+AMxB7O8XqjNtPK6YJQWfOjRaqCIoh7w3Q55fuZXEOBMp8nl9KaF78/7xZVTlJZIyTndv+dUZPinJiRAvugoWATldpbfom9y1rcecSFHwenJOfSyxg6lGTuZXGLeAal+ygspRYnHk1mFVBpoaX7sFpXMp7k1J16UNEiadzcXDi565CYpk5uZukfp869ro3hjdy83JcByWyh0cgip4DvYeaBdbN1ksbdZv2W5+8MlvObHZ3p10h5d9nz1/bzXhqby6uxZ60O10JXb/88ndVK/Tdm281fBh1rRZLGawNe31b0LOlXrfnZ6eivhER4nciSrzZ1M51sVwoaC4Wc3XK5VkglUOTQEoyYU/QnfDvoyE9eRycsFNttbzjcQhaGa5IKbq9+b6OSs8wdtfhaRDNzFI7+ZJST0q7NP45sHmweUngBAMvBfiKrcD+OcSzV7J6Dpcpt1frv8S6OHPCDl4uDjtKsWE3wHo1Va5IbDxf2Hy1s7tVzd5c3dn5zb1t0P60u3ZzN7E+QGE0sqvrG3VyvqUxHrbrjYZ3Kj5/791z5wRbuh57uT/gZEDfndVazAmpPddWuGNvr9NWGgZwDHuGKyqVNwAZ0jrMD4TRgBVKe+M5mi/nKiWW/fuCz1zL2RWX1lWylwcEnGJ4tt3Y559/bufn5zYdc9wjaT+UJtxubXw/lvg2HFvRk/AFeCA1w+8lqp15JQ7/xsXWvVd2AiucRzxzPC+ytx8N9dluve8mc4Af2BK+SOug/fKGgP45jEOng8YJzcnOep2GjQY00UQX1rR6rWPffvvW3p3f2qbWtNWubnfTmTVxwpWmqLSS4DnO10lJnjJ79GjltRdv5Ozra+v++p4mcBE/Si8eFSen4BoBVitxpEayGBN28A5yyq/qOvcAoFQ219lby39GE9IDf4zjVUH+/kuTf1Z2YiV7sh/vYhNaPW+5Uqemo8XGIltLqvGymDNxIlnPH2dJUo9c7kiAk3hTviDE+x+7QO3bU/AsJ6qffnW3fnBwE1X92N/0+xRc89cUATZtmKpGajlI2FsQ08XvTZECGftv9wBGMWX9bw8B0z5SDIDidfZ599rKlEgTXhr37brsgBwmwTlbkipz/OTKXj35EWXFnlUpFPct/SPv3VAClWQ7HM0E2b+qw2eRwvWzSVUu0HfstAmYCEopl1WJadCWaexigobIif+X8I6SzoofTCqkFhXuZWb+FR4usSvL74v+ne6F5l+WlirnRcZ0pcZUURosullVKy6Wo2OpvBH2PD/c9Es7PIzMcLk1avpFHiskwlJIu9L04L9bzuyEn4uZqngAQlzf0elzu7i+twuamL2/sE8+/UzlqT/5rZ/Y3fjO3l2+U55evU8oF95g1tVN5ZUbOxmN9Jl4piB6pekf4EV9Z2xns8XUmwVRJrtYSKvC7hxRLMZWlBRTQXRy1LdhDwt8PFg2SvFECiCf2+GSmzv65nNNZpvJaMur5aoeQImFy9I4At7ZQTQHEyAP0jz+XDAjmeNo2fW0ok+R/iqeC2fJ8L0QuAQMWDR8EwklLYf0J0vcWxdiTu5XNfvmzYXdTha22NZUproEjLbb1hsOJUAGmsofZYFx2UZBdrGEVWjKpI8xUMn/GoO3pcDJerMT8wGLAjgBGABOSLnBcNCThmod7hPBnGoY3tcfDAUkSPNcXtIh2YXvi5ULWikn5tzXG3QipxJeU+bLFyAVkzYCPx4qsBTjyVggWm6vMllbiBlxL5OtvFxIHwE8Xrx4oa7HVOeQvlFjwwRueH7Fnkz9vaRoVKk0n7qD7Yp+P93C6l4OuHQkrnnTRdJQ6FU4D45DJQ/Bg3HjcYQ1AZwM+23ppRCJHw2PbTnf2vX12L7+5geBk1qro+7S0yRC5t5o86aqRU1OMaGRagO4luDDN1Qx35U6T52dqhvoCBX8/rH4p30L/lOxzlZ+6hgHmBNndh7uXvc27XGsD3Vt3w8tD/6vuvGvRKK02S3PRWurFkR/ZfH+wG+ZWNrXYmfvi5hTbVabbfA1lsUr/T2qpirGooBU+lvty8Sc7C1AB2j66s7VA0Y4o+63PI5gUrIBj4/gU6VQQW8dysv5yDmbm9/mKrjYu66Ycdkvq6YwT72/igKj662PpFOAxThVwMyDUjHdf/Ej/jMFWfcxSRRkzko5VVCBSz4GqdnlHgWpcw2r8URvelBxlkaqdnV99cEo+teyi1V1QBos+ch4/GNXznergceHsxB55fpDYFKWDoeIMT8HMSdoAVhAUmM9gZncjbDSITNGIW5l7I7jQUpLT/nASNeTrjkqhxJ4JNCET4aDE98OeSrdO9oCTgpgIpCy0/XDdLAzJN/daTVst5rZsNOy2nphTUyqqHChYV//yK7uxvb24lo78uevXqvslMA1mU1sPJ/JQ4MdHsGNgMHf3f1uK2t8pCIydJPRmotfsa/3YLzU7jm0I6oE6XXFyOGBAjhhwT87GtjJkHLjphqsERAAKJRF518FOEn3N2faimmeAIpvc8q8eawHrpHy5l+xEO+BE4HpMIDL21yUoDJAkNgrAZ0wKdw7kmhp9B4ufHbWxMfFwbYq3jYujAQwqFonUjsbs/G6Zt+9v7Hb8ULdb7eNts2579zXfs8m87ntagRfRLUbaRxIw602S4k8203Kdz0YEswp/QZkAIa4x/LxgEVbLsU+ojtZLee2Wi3s5YtnYrYAlbxWlvGDgeYCKZeLi0tfWtCsLPnctoBHWM8/f/FcgAVWI7QdMGuM1/HxkQAsZcp8dTGCAyBR4bJ051rOm+7LLBWAEI5FVY26JA+Heh+sCowKzzogCPv7sK5n7k8mnhpinshnhcogiWpNzwfzgPRNiGkBNpeXF7oOQI27/sIsrWy7WdjxqCtHZcDJ8Yg00Mamk6V998O5LfAganVsvTO1eiCu6d4mgIyOhmdHDQwBgNGCIk2ZciNdbh4RxO/1ekkPwyE2P9aYvWci6dXiGcpnZ6JsfT1/rJQ4e/ieYjkeMMcfqCJ6POJWI+L+hvfhBnz/SPvxMYBJIiQiKGfkRDEuCZiUG+VgZvZjWu55UvsyE8TGgarMQ3XQcjTpF1Oi0f20wWMuqR83dHuB6EBqJ6zrPUdYTovcd+TB4poDk+Qt4otuhh4r6DAf4Jig/hOPk0zVnYG60qjMJVN74CSdq8xrisZLfrVC/4k5CfZBi34BTvxsCiBb9IZI159ARQkUknmbUjBlmbLrTBKN5lyE6waSsLAwwUogh4UVzYKYE1iTFFy8KiLZOGf9g2IhiHROzJm9PjsCJ9tipxOgBNAQ96QqMi7mZtqVhOYkULnf7xLN+9QvU27RF4LAn3cuDXASwIx7I6ZHzfR26plDWodr73fpbdNTikXunYuptVVO3FU58Rra3mBA+tZod+3y+k6pnavbe/vy935fTdh+/vOf2/X9ne1aLVuoMy/BuqGFVxVaSSfD/FrO594Bu1aznsqHSdsMXf9S29kLKi1SAKKDMVoTrdrrpTV2a+u3mzYatNV88GTUM1L86sOj8mKf9xqnBF6pHAqGLdeMpOxlLN8+D7O2E/6H9BzFs+AHLp467gxBLUqLdb/CAyV7aWQKZbKYQGO5u01gXlPejQkDUHo7Ame9mE/O2LnomV2a+uskcIK4cryu29ure7sZL2w8X9mu1bE5QKa2EzgByKy3XoIMuKFiipRYPLeD3rDYO2HLTuoHtoSYRQUOPidcw2I+F9uGTmQ6HdtyMVNaB9EyniSkmVrttsSmjD3/jwiV8ybdiM6IYK5meQC2Rt2Zjk5bryPo8xqAwma9kq8I6RhKmAE/WN/ze+6ENEoac9frtNodgQfAuHQh2ODDCtVqEs3yOyp8+DesB+cAc8I9JJXEecVzHeXE3APAicBh6lTMcQA9sET8HTCm9Cql8bu1zaZ3dnYy0PyFeTw5OrXVEi3Pzt6/v7H72cK29ZZZs2Wz5VK6HmfEvKqR6xBIk2Gee9lwjblTbK5DYfpQjhyc7aHAfCj27bHxuWFlmv45QNG/s5ROtfT4YZr+YWx8lLn5GwOUAAZl/D4U66qxsfx/31wHc3Io9lePt0c0FIU++yxSUSDx5Rdltc4hcPIkjEiUTZVRyI8Ti9tT9NJDgqv81LzqZm9S5FqSR4BLlbl5ONH2e3p86Pqr16nFkpuT5+elwSgBBK/xao9SGROshu/SA0H6gqtOpIkqLq630HR4S+sUuZ1xYfGOXGdKUeUoW0p2nZ8Dk0IgFmLb2FXoIUoAJaV48k6UCoTq35KqV5LWJho5hV7AA0gxkq6eT78IEWVUf/AyLS7a3XqDNR/TMlDm868KNP2hd/4pn/R75alC7CVIlq4izZ0o1daCoX4gdJSN0uyd6PgYY4J9g/4obU+vDOmP0mpoF7ycw5o0BQI69Z2tZlPdF3aYgI7zqxtZbl9c3dg/+2f/s3agX3/9lb27vLRrtA8y26rLW8MaTTWni0c+dC8CSmKx/LxIKaEt6dTMjgcDARb+n3JVAIxc6bn4YgAAIABJREFUY2kQt5pbq761XqumSoiz4771u00dB/ZE+psAQtzfpMsJmHEInOTPVVUnEqBSczBjE0tOxMszi7RRYgZyRs1vZ9nWIk/r7AcQ1sU0v1OHbDFeStl5GjHYqJw5keZksZTmBObk7dXYru6mdjtdWK3bT06xW+vCcqw3Nuf1M6zS0a/MrY0zbwNQ6ixJtJWA7QCc8DvShcGciE2YzVSRBaNxf3cjV1fACeXfk/E4Wd/XBSgYc1iO79+8UYB1QII5mldVcV2NVlMdknFh/eGHH1J578w67bauHR+V169feQnwbKY0isThjA0MHY6z3Z4aT4YTNYzKyxcvBHKcicIfhmscWLeLkdzY3r59q/PD78SBiAtSXawNeGrqPZwDJm1cB8wJY8C5ylU2dT5GM8P8265XBoGHIR0mbIMuTrdbOz1+ZjXj2mt2fnln786vbUH38E5X4IT7wjirTDyNU5Ox4p4tlgIspMhKrUkGnlNI3dYxhS7X4Op6cwgYFHMwVa3FkpzP8TiOno8sRbLHrIRmr6KZPHQOf12A8lTcLTcT2eYh1ytm/84Ji3KDqG1pYWtfXbvzdeIwRvBKn1wzWo5PDc3Jl/r/2NnmA/MUzRSLUG6+9CB4hAPoAfBQhq+KUig7Ae3n9/JU+1BJ++OoKMnfd0AAurdoRsql0EB8OAcYY7SHBMMJMFHYxYKcMTGeC03MSa5Ojh1+gNdd6k2gEmP3MqmOp0iMOAGCinb13tyt+ApPiUyk67tVdnueyvEcbeq6m8YgEL5XOURgSJqTZOnsBKDD3bAtl9w0lXjmQMTnzj5zVggus1RNsBd6iEO3EgZfWbOug5NbH1HSkuWDmIkmEzipAmbe6sHLgxjMiYMT3elEKTkQAPzBGPXZ2cqJtScWgx0fBliN2tYGnaat51OZsNHAjPQXIIjghqhytdlK7PjP//k/t++++04VFm8vLu37y2sZSyHs6/SG1uz2pXlY6Rtr9JmcQREPzqYzpQfQ/LDA90jzkG6jR0+nKxHh6dGRnR2NrN9u2emwb7aeW31LifLGhr2mnRx1bYhhXKPmwljST4nZw8gr7lGoRHKd0D5zklX47T+WJVjP0jp5djqYExdTe4OqACfVzUysS5HWqYITFYXrxPye51UGYk92pHNgUNA9OVgJ5gRTr/ul2Q8Xd3Z5N7Xr8czqvYFtm02bb9diTghslB4DTmBdCLboOppNUhqkOOjU6+NGagRwAjNWrzclcu3S34a0DPer0xGjcXtzJebk9asXdjTs22Q8UQURX+HAyu7/229/nZiNtnQq0a0c0EfQRcOBBuXN2zdK881mU+k+pAlrNuyT16/s4gKTt7HSSYAbvgQYqP5R1+GNDNpIh/F7N2NztgqAQDsF2AjACd4jgBOo+WfPnnuzwcVcmwqv6iFVAziZa7NBCbOqmVKvI+7TyQn9gxoC6AAm98nYqGrp+vq9HR/1JeSGbUFz0uuObLU2e39xa199+71SO/VOzxZK3cB+OnNCCwrf/DSVwuO65A3TbJXgRHvRLBCzfuclvgcCcx6U99b+9D8fipHOLCfwU31OkjTiSQCUxZJDr3tqY1+NWQ8+vqhm2mdODgGaQ+PAOumtVzJwl5hS3xDncg//9AAwcSeIddVriBhX+4MfH+6tc2Aci4PvnSjIN6Pzn7pZ1Yv2OPDw5PLPDnCi48YuPyaR9BERTEoL4PwcqmxLziro2AdKVfNAVh2HvWsIyjo8TNKO/AF1F49EUICBMrxxS5FSkkMoH5h0NAV+Sd1WCRSRetHNl32w6wcKLUlKtzgYSZOOV4YZkDbgJTApqiyKevxgTxLw07l6AxOlRLgNYhTSZCtEvJU9wV6VlL86Jmw+plUQpgl9wMwnf9D270FiTrJ54H93ctDnTzn9IwjyK9cCeOt49cqhm2wCJ47Y/bqVKkGQio9Iu6MFdUWVzHxmq9VcqRXs6G29sKNex44HpE64lzuVOrKjZhf9s5/9zH72s7+rhZlGcNd39/buZmwTAgTBqdm2Vn9ku0bbZpuNKpkGR8e6dze3N/bu/bkqMLgG2spTcrwj5bPd6Bx1nu2WffH6E+vUTeZwI/xNZP69EntCemc0QC+DfojKJSp4PE23V82Uhiy0QuX9SzS1+uLAvpRGViXT91BzEhVdqsyKOQqQlvdKOTdykMK/ZXBWlIpGC4FYTMuZVDItZT8e7i9Bi2AFsFAQS4ZsVDph7IUg9tvU+fZqPLNaAicTjMTaLTX0I9BtVlubqa3AUgwAHjWkcaigQszMtaNHQXMCWGlT9XN9q7+FWRm6D8S0k/GdGLfnz07VWRoGBnDC+QIO0AEBPn/1q29Sw8e2nG4DqBHcOSaBnqZ9eN6ggYKxCN0IKZznz58JFKHx4JwRWsNoePfhhUAUKSjSLFGKHFU4AA0+B1YHsznACYDh3dt3tl6tldYBbMsMMInOPSXlaSM+h9YMACZfJrmXpJuOVGWETgZAxXNAZ3ackzGkG/Q7qtbZrGBe+nY0OrPNtm7vLm7sz3/xtc03O2t0ejajgWEdQW7qCK18jadGQwMUvcjcLTaFw/iZdHY5ODkUzKvxLI8fPnEfi5RlMC4j1MPXHiIF8vPI18xHwcn+0vv0CT346z4wqa6zVVCSn0MyvNgbgmJ498BJ8lJJlX1FfE1axhQd9s5M4/KHfw1wEouJW5yW4OTQqDxFKxUZiicGt2APHhnyUrx5mP3I2Ydc+1Hs8jPBZHzEYxPm4H3N6GvhigSc4mcYeIVwMDbm8cBCe2hB5h+8F2BSWKiXnTMLx9hUu+Z9UtBAuE+KUiVp9++1++m+oF5Xd1N8PRCeJXASjfySyVNQ8IWjYehiACOhvQiAqPP0NFQkxqoPzj7TESi6MoIBMsNnpNJnp6o3iQcnP7anqUqoFMAk2BwNV0VPFD1mBE4kEtyJWZJte1F95JOS9AcGZ91mS+mSJuO4XMogDbfPWn1r29VCKR1ACYCg3UCph2/DWmWeN9cuWPyH//C/tWdnp9o1E0juJ1ObbUzGUgt29bu6tQfH1hqM1OeFvXR3OLJtva7A9/P/9Of2F7/4hQKQgmS7rVTTfDKx3XptLczYanX7FLq/UbOjbttOB10bthvWb5l1WzuxJ8Ney7pU8lA6veUavbxaOqJUJu6Ptu98iu98VUl6ExEfBRNWCmAjzx4VFLoHYko8dSkr+6R5iUqp4vBRppwcTQN4x3kE++fslwNRt6sPt+eyNNnL2BGBrsSaAFBwXl1Sir02G68a9tV37+16Ote3mJNWS0Jl/NTpq7PkhduaTWgQuFxK50E6lrmjFgKUga9WAhBU63BO+JVcXV4r5cP9gvFCc0JgJqVDtc5oSJO7np6v8WSioH529kzsB0zZr775Rseij5KDRJ/nzFPmEywMc5mKHEAm50DKCYE0OhZ8WEizvH3zRufMZ/MaUjFUD3Huz56/EDjhd4wvJev85BwQrdITiDnBNfDp79+f22wy9SaFKmv2CiaOC+sTGiHOl9nAPJe1ftsZFbnXHh3Z3c2tUk90J2YawpxMJ7eGk/GJBN5YLKBteW71BiaG9/b//ce/FDjBNwivk1qzrfYQNRjPhBSUFmdeRE+dMlqm6VVEHb2Hxp97mqhHUjxFzAt2V2AoAZAPwIHHYqDWzwearf2D5eDgbweclJ+3v2aX2ZRDrIlv+vzZ8715xkiJ0E5/LYgVZ9j3Nu7JpiLbOu6v1b8JOKmyEFVwciioPwVO9i/p8Ttc6E4qOTDvEPvQOn0/eKX21wnJhdV9sdAFEMiQXn4dTwEVH/eS/SjAeSa0VSVNCHZTekQLetG2Pu0y4yYS9MmrKki4PkJVMRiGSTjpu3xRtBoYL8VTDp/v1DRQVDYiQLEt6DpSO/l0kgEqtKjnk6lyU/TZlPQoN5h4KoGVqNZK4txc9PjAkGu/f0WMqUzoBH7S0lIBEUELHmLCynn1kBSs3v+cXoz26nyimKjkv8JuVT1zGsARBzQKdlTM1BtG9xtEsTuCz5Lyb0p2ERRubLteqKfNy7NjiU7ru5Utp2NbLfBx2Nj7t2/sd3/379jf/elPZVk/Gd+rVJjuw4tNzTa1hr5xKO0MT6x/8txmiDARQifB7P1sZv/63/wbe/P2nf3s7/99aQxIB/zw/XdyK8WBlCqhDm3uKSXFyr7ZsLNB185GPTvpNwVQBl2qfZoqM1bPHbRICZzIjjrNO7nopnuvcQr3zTQ/nFlKKb5U/VUsPIlN0eOayjsJIPvAJFXrYAiHX0zWz0dgMdmxCyBWbO99N5k8esKhNoETMWbqhOu6Ex4RAIn6FCVwAgiQOdumZvfLuv3imzcCJrfzpZgT63RsspzL5KvT7dlsMndwcj8VgIBV2O48HcicQYjJ8WFpAD18Hk6vF+dU27idPOCEyisAwnpF872VukozH8SE3d0pkANOZIA2n9uvf/1rCXD7/UGpqqRZYwIncp9tYEPvwAKjtqjUmdyPxazAXrx584N+oncBIIRFPefOuVGdQ4qK45JqUfl83RsJTicTMY+AExgUKoimYxr5HdtQTrFrgTKOAZuikmI1IHQzNhgQgBQlylyfzN4GQ7u/u1OqaTGbCpx0Og1bzCcyNTw9PnIhutXt5PS5dbpDNQD89//hP+kZ2TVaMspDn7UgfYMOxydbasMQbrFpikYLkEIYnwXSNI3yNSKPWVXwsLcWpbX/A9hkr1ij+toPxccARYdY52Kp/ojN/WPneGhT+SDOZ6mlvQ28l0K4prLidRUxJcdeSU2Y9ukeTyiv9416Ss9mxQu1P/jCNSdPfT2gsuJkWcDDCKbYaf/mFTpBvx86hxioHFSUKNbBSX4Dq8fIJ50WuQQUHPmV3XcPoVJffx+vc9ffQ1eRGQnrM7WzdIMgJR70C0+R8G9vtuYOmQoCcm/cObWe/g5VyxeLBF/koV3KoduqT9/s6C3hCzg9XAAufAyLJNbdLB6IxnKDIl15NGFLTIzSRTF4FRlQkRzKq6LSYsBxqw/O4+AuT6+4Syu1zIeY0UMPYw464t/7D0U5lfMdfxyLoFXcmwhqqa9OgJO0DSjunx4eKgGg6gGLABQ6sWKuje22AuDG+p2WPTsZSRhb22CItrI6nhubpY1vr+3v/eyP7A9//0t1kIVNAQggRlwj6Fsj8uvJ/XJVa1nn6NR27a6t2A3zbTX7/v07+1f/x/9pRyen9r/8i3+h5nJf/+pX9qd/+qf2l3/xF/bs+MR+/dXX1sB6vNGw58OBvcTevN+x417TevWtnQzadjxo2QjmpO0dixuNlna2Aipi4Dy56AuOt1DwclzfucsbghUn/HBSitKfnyTYTotV0OkAPmNHq3ROYk34t8TavnElMIbYM1I5BLJ4tnOA4r/zxcw1Xa5oKe+5lxCHAR9pCJgTTzdsbJFKWxfrmk1WTWlOvju/tPO7sTWGR9bo9ex+MRM4IQgDTjbLjX5yDJXAJqM3ZlxP4MGfTzYQAU7evX2v89R1UIaunjVtzRuYE0q5j4+8ZBemBG0I6ZMXL1/qPL/97tdiNfgdKRjGCNDCT9xkvQsx10YXZdd/cM2UA2PoB3gBSN1c00G5JSYFw7cwSWO8vKmjgyN+0pCPn4AKztVN06i86Vi305X/yt3NnUDN8clp6l1jdnt3I7ZFQEQlxVubwLokkDkYIsjd2nq5KtYzr0DTrBKTt1rNbLuai1ESg7PZ2dHRqbRYF1f39ue//JV0QRjloT1ZoC2hPDzaT2AqmHxPgjEL3VtRaJCWiIJrLX0oD4KIXHOVB2atP7FOVlqTpCX1Q2FVf/9YcJIfrFjPvEQttxl58Jkfc/wyniZNyAG358OsTdpRV0iDOL/YvMeqnBHlft1KDWN0GRYXpc2FzgnmpHoBeUB/bIR1sgmcxKKQX+THBfby6I8NYgFO9jQMQdUHpVRS91UKf+/c8j4IUUWTMSf55KteS3UcivMtEB+LNo0+wvqhbJ4XiQela1SXAYXuZZyJ6XYzK1VjeO6f6gu6mcYuSQ/2xvURfGk3S18MFtwwMIt7kgIIVTAo2fGC8LbyvrvIwYmySSFpylBCFbEWD3MEo/RgedVr1bV2f7QOAz/Xr1AFs2fRFYvHAa+dHJyU8ys+e/+MD4GTqFwqrNajXBgBbtq9ay+Q/DEc1XtbcIERWIWkU4I8VjDX/cQkrWVHg451mzVV7Kip+3phy9m9vTg7sT/66e/bydFQ1uUIADk/NaDbNQROmhk4aY+ObdPsCJhsmqhFavbvf/5z+7/+5F/b8dkz+yf//f9orz/91K5vbuz/+bM/E0X+D/7e37d/8yd/YsvxxOrQ+9utvTwa2kmvZaf9th11G/Zs2BVAgT3pd2BPWs5aoDtJQBnXWAETp0YKcAJzIhYupQgdnGhbkRbHBPxiDiadkxgXADeMXgIoSulIROrsFEJPgqs0P+mehK5ibyE+oE3RWQJEEogK7Yk3r3SQQoCNnjFRgUKQX6x3Nlu37d31xL7+4Z29vbmzBhbu3a5NlwuBExxeV4u1raZLaU4cpPmOkeed+U/qh/MEnCCwJo10dHRi79+dK7DDOrAQA8ZJs/S6bYETxITDYV/POuAEbRIg5OWrV2JB3rx9K20GzAmpI8aEtBGiT/8dzfNInXjpLzqa0HUAAmBpAAy3N6SXajJm4zNgWqKxHz/5G8JV6UR6LmqlMgydCmM7xa242VYvobvbe7u6vBJgOqHjMQ0qNxu7H9/p/AAnvI7rRRcVIly0NnwOGpio7OHZwjMIFgn2hHLi9XJmoyFNLAEzOxsNjwVObu5n9lfffKeqqk29peZ/VLmt0sbLzSNZzCIVGQ0ifVfvqcewr0/9cAC0qcKxurbkseDQ5kvri96/729V7O8+uOX3V34MeKiun3vn858BnOTHy9fNiIGHrl9/S/5ceU+A6mtzSw1/VivXnRp6ls95WVF6EJx8CPLtXUwSFpU72YwyO8A6VAfaBZ6Z8v+Jm/pwhw39m+SOWefFBwOUmXrlEyIW4SILWWlQ9DEgrdxC+jUIPBTlwb5Ayvo9leEqwNXcpZS8NZoFFjot4gFO6m7yxaIW/gGly6qndiRgg/rf0h+GwOG+DoFOBUaSfbdK6RI/kfgi7WI11NnOIacwHr0NlYfBgU0p6j30sMWuuqRmfIZFmW5M8uL+ZgDlMVB4aDHJ51bseApwG11b2RUmtsQfvtBBpGodWdc7W0CAw9dEaTiApWxptl5One4nOlgYiFG/ayPcLZs16zZ2Vt8sbD2f6PuP/95P7bd//IW0JggV5ai5XArWrDbOnJA/X23rtrKmtYdHYk7WjZbVu327nS/sT//d/2v/+s/+zI6ePbfT5y9k8IZHDF1zqRj5x//dP7J//2f/1paTidVp8jabC5yMOnU77jTsqNOws2HHnlEN0a6r946aAbY9RejNEGEwHJyoI3NqAJkDE/cL8Y6/vuCn9q0BMTWvaGcf7QF4HhpQNGkz4x22OX8PXPQqKktRNSWTOJkgFoyJuyDvV/XwNy2mmuDRUynpT3D/DYdBUh6rpUpaubcwDKQhZsutLbdduxov7S+++c7eXN8U4GS+XirwnJ6c2hY/lJuxrZcb1yTpGXcQqzRGzytySG+gweARCXCCXwlCUZ5/dEqML6kcAjKapG6XlgRu5c45qXfP69diPmn+d3FxIdEqgIT5Ld8TxM9thLgY6Pm18T7ccb2XzonmmUSwPUqA7/UauikjUOVzAC0+tj7eXAcABaYF0MP5kuKhmuv66kaA5Wh0ZOP7iZ2/P9e6dHp2pqdY+p2lV+hw3CNcjWt1u7w4T4/vTr2k+Bw+G0DE6xCUdzBw29JgM7Eni6meJV7Pegg4aTQ7asb4y199Z28vb+lkJVACe0Lq01tYpDRz7AkLPVK0YUi9c/YqdpIBW1SRZAxAHs9iXYl4UATwBG5iXu4BmifWsHxN+xhwUt0o751PSrF/KGY/9fdD4CTiZOjJ4jPz8y0Y9ezgWWY+3ZPQpHoRBe8PKwdtlRNwLNduB5P6W6R1HhukWADyi8t3M3kp8aEBOLxrTugpfDU+AE7yY+xNmhTguJLceK262/KceYjlylSN3pManz128w6xSvlkQXhVMAe6nnCoCMrLe7GE7TvpAZw+vR+BmruLmnWzKJ/R6ABYfPiOXHz0pJCPQ6LZ6ePBAwrfIvv36E8SGSRFVfb20X04VUfJ1M1/J/7lQF7lMXBSTcEVYCcbQM7j4WR+WDIuzYkma8Z86al4PJ12iD2Jj/4QOImxZKzjHNnRB/UbD1bR8C/1E1L6KemFgulh8W7VYUkcnODNgMHZUa9tzd3KNrOx1TZzG3ab9rOf/oE9Oz1S+XBYxlPpgTvnYrXT99aavtjuGtbsDQRKMASDRcHb4a++/db+5f/+r+z01SsbHZ/azf1YaaFffv21wAnN6NbzhTVIQVH+endrZ/2unQ46NmyaHXebdtJv27NR1/rthg27LVVGdLp4U3gTQ+6HmgFyC9QPxp8ZdsYAElJ4qngRjR6aFAcFui9yDMY+3F07KYVWShGCLAPLzD3AiVgbSpqTiVc8t9E0ztMnuwTQHUSxHuXfWuy4F+gw0AyldCqannAZ5DUAE6piYB8JiqRQJvONLTYdu51t7D999St7d3dvrSNP66A5AeyfHp9abVuzy/eX0p3gowE0qzc9paT+NHI7ber3MDIMxXB4ZJcX9KNxK3hSHfPpVM89VToEZMBqr9fRuZNqQZPBMT/59FN99vtzGgJe6/762uAcIxVAjBGf6dUxpEo8BYZNPNoPrpe/k9qJ66XbL2NBCiccWgEljCu/J4XkLrRtzQf8TRjT66trAaLjIyzxF6oY4/Wnp2fuxrryMueoFjqml0+jae/fvdXfOT6sDV+AE47LeUkozr1XRTlApC+mEYfjZ6fHsoaHoaljsb9c21ff/mDfv7uScJxvuhNbp+vNQwVSy0rEYEoYt2JzpInq6Uf/Z+mrFHP48c1VucDFOhvHiFL4YjObGbM9Ff+K5+YjkMUh9iQ9eE+mdT7i0Hsi1Oo55UCo+jfiZ67JSYqDXF9caPecyfRKuvD98rSBs6jlsaP8uPZhcFINMvnJVv+WB6VDAaM6UG5h5q6kxaSoRMXHbm4xxQ4wJlrkMhFPgJPq50e/lac0L4eAUQFOklmaI73IsLltdqiYRV3Sx0Slng0p9rG9BqxwkksWy+XC7ZZll+5nyQLUbHkeHtMkAoUmQkL3qjRB6MfKn/mGFA9Zlv8Xs5GYEh0/ep1QaRUOtxXIu5fGSQPHWFTBqEb6iR4ET+0MBE7SUlGg9ydoyvxYH2JOit1NGq9cYBnMie5t0kH4Jbo2yMcZUIkhXog+XaQszVDa7Xfqdes161bDibW283bvx0Orree2mt6qGeBPfvTaPn31IvVQWWjHyLlBlTcp/1x5Z+Ttrm6LFWDTBX+7Zlu59c7o2LbNlr27urH/9X/7l+r9cnT2zGaLldxkGUECGbvjT16+st1ybevZzKY313bUbdnz0cAGDQcnp2hOek15spDWIc8/HPVUIQEQ8BSWL90EdxiJAMJ4hLhfiP8stFah3fGmBw5GSFnxOrUlqIndg+URwyc6vCabcXb+BMECnKTKNQ+87h0C+0FADwOyuI9VkAL7wDcsJQshWob4N9cFc0DZKowCaZDx+N4ms7XN1227W2ztP/zyKzu/n1j39MTao5GNZ1OxCcejY2vVW3bx9kJOs+7iu1EJNM+50hRiMVxMDXNCQOz1BmIc8DoBnFDGq5Se7WRbDzjBIyfAiZ4t7mPqccP4YKB2dYNehGqgtQNCpU5IxTjr5Nbx26Tj8FTK6emJ1hKOeXZ6ouu9ury05/Imaco1FuDCeQsWJxE9QAj/Fredd60bx2BueVpnYKvlpig9hhHi8WD9okoIoS3vgTnhXpy/fy89DMeACVFaCrdaiXOPBU7YmHTbLY0HYHl2f2v9LvqtY6WZ8ClptXt6Nr75/p29Ob+2Xb2jPjt3M0zzurYU0+m9shw47wssy0qSWKtKcOJPfbXb/D4QqcaAWFvKirSSOf4YMPCbvmaPKcm0nf8lwMmDc3/gzp7W0UQ4uBzHN6AFU5fAoQjPlOrlVZ6CdfZf/dUOaU4egIhMIBOBuQoackYjf/+TzEkCJvH6p1DrY7SSW4X4ZIsAV7AoaRDyYJSTBBqsj8z7FUE/K60snFx5Hjw7kFI6KdmB0E9GV86W8C1XT2jTJGqdQafO5hLpKXWjRYWeJ963hWsCnOT5mrg+BYlgRgoAkcJsYiM85+cnp7NK4ESTgW+hg4fUySFw4tNsP0+KiU6MTTAQcS/K32dpu0w7FOAkZ72eEnjtgZPIESUwWwXGOXiJ3XXcb0/ZeJWVdvEJuXO+zAgCmEoZ6YxKiXYCnlE9pfMWa1KzPuO3XChnfjrq2/PjodlqarvF2F6dHdnv/Z0f24CeO0rdeSDgC98NWC0Efd6xp6GuubAny/XOlnTRrTWsT1qh2bab6cz+73/77+zbH97KD2VLeecQgyqqtzxNdHJ0bPfXNza7u7faZmWvn53ay6OBbab31mvsnEVp1+x02LNOi3lZs6OjoXrFOOvg4MS1Gg6ImXuqdgmfEHohwdaFfin1JpFFuNgRmBbYIIDzRgAKoLJAHyDfEc/TK+jgKlpHb0KllAPxEnS4INer8UI47mxN3gIhnn1nThCbUuFm/rzRFVcgB4En4ASLdpr+OTgZz1ZiTq4nKzEngJP2ybH1T07sfuqlvfTGGXQHdnNxI68TNF5ouYyqc1oXpA68AlRtRKkLAQmExqRASOuIKRgMxJwQcAEnYeAHa8XfIoUl/4/BQC6zpHXwt+H+ok+CvWBdAJwwfz2NAmNCZ18vNx7fYzd/XAgOX7x4LnHsmzdvVK3DZyGK5f28p950ltYZlVuxubB7jHmcE+xQC+E0fWtWW9nyA0QA2mJmFnMxJ4worPQJAAAgAElEQVSFKn5wUB4MpHXhvZwXlTmIaF2oupGfy1wAcClzOtuuNB8Xk7F1WnV7dnLkLRvY1GG6ttratz+8t/OrsdXbPXoYC5zMdwhjHZxE+jGqdhyUFEl7/3eFOUn1lg+0H9VYdGhjlIOTQ4CjYFJ+UzRSeX2xcTtwnBT7H/2EpzaH+Tp9KL5+KI779cX+LXl1u7tIAiSxUfAYyDMeOjMyAeBI0nPbJKfIW50olnyMILZAikUAPJAHyK6kSgU9fm8Sa5Je8CFwkv89bkrhI5KdmzMn5TnG+XsFQllaHD4OeRB9ah7FcSK4uebOezwz52WzLb2JMyd6wJtQzm545cwJ/hIUprr3CM3GpvOlt3in7BH2hIeyyQLhFLZ6YaTAqUArM7SUb8/cWT1Tw4kkgBIXUwEnjlc8rUMPkSCrciAZo1fVbsQhi/dkIqcyPbI/Px59QFJvovxufdTDlqcBU2fcx+5b3LNg0/Zf5ykHUgwEZF4LICGAbddrBWzoeNdeeL8fdvDs6gXTqJJYL629g/4f2vGwZ8NOQ4ZnndraPnl+Yj/5/LWM8gLgOOPgdCaBWju9Grtf2K2WbcSgbBTMSecsdzVr9Ye2MLNfv3lnf/Xt9wIuE2zvlw4ACBoKMOuN3V7fqKLoxemJ/eiTV3bS69j46r21tkt7fjywxmZux4OudSjfbHvpKAFOTrGA6VRdJvv31IgQUTUuqW4F7+fs7EnorJKpH/NXcxjfFkpM+enXMk//D4uiCi81kGzq2QBQEBCjYieYEgKep3J83AO8CJw0U+NJgFJKP3G/JFKmKoYy2S7aBq6tLrCJCJXqKvQRpD/uJ0tbW98u7xf2i2+/U7VObdC30bNndj8e67jddteGvaHd3VBltVZnYthGUBw+LUt64gDsajVrddoSxAJIwC+kQAB2ocOgRxIpmEjrwJxwbVTRBCgj5SKm4eTUbu/u7Prm2lNkq7V8P0hDijmxulJUXB/jBVMBOKAkGPGpY8ytvXr1UhUy33//vfxP8CIhfYP2BHDCOtPtdXVevJe5r4qi1MeH18B2kGpm3dggRJ0vBFDkk/LsTALb1do3V9wbzuXk+FhpTJggjaN8Vvy8SGmif+H8ZrOJnjH1eqrvbLucW7O+EzjhPSyK3f5AwvE376/s4naq1OdkvrabydSmVF+pu3i5f9OzTlVY8kDy9ScBlQdpnbIb+qE1pMrQ7m3CHzc3P5DW/usjlL8JOPnYT62yQ1Wwkv9/Gd+9MlTpxsQoE36kX5NO2H+SttN8gp1VBeBahn5sWrQJ0/uT1UVyCte7/+BHX4ZW8uB1RDDPAcpTbEiVxXgy2Duhlvbj2Y48S+1Uu/nGghjBJgzZ80kTNzM/90CJ5fGieVhZgljE8nx3n7EyAWKKlIH8SBB0uXOrAn5S8cd1KadOTjx18pX+ROZXvshD4y+oqEmpl1WqAKDZl/Jx6uq5Kso7AUNcA0FUvXA0eh5Y/bpLIiRSMH5P/DseVI0NO0renWk+ijHIAGNxvZlgjA/ScVOu1z8/SsE+HpwwkaP0rmBr0jU6/t7/csajZHDkw5rOq8qeFEAqq2HLSSKlIdK4syiDKwnSLgbdWqeFWBHDLUS0a4mOQf+IBtXdlQqH+1sbNOv26atndtxvW7u2tkHLZH72+tmxvXp+IkM2dqS6l7jr1qlcoYeO6zeUClGDN3b+bYEWyiNXOxN4BZo2+wM9yAgDZ8uNXVzf2s0tu/+5KrLYiRAIFtOZnR4f2+evX9nLsxOVNc/uriWChckZX59br1W3bqtmR8OB6HiCJx4cbsTmwlgWD+mgCEb0oZnjE+KdfYM+j9b0XgnmkFydf6kSY+EBxOzMe9PQ/wQztALYuEg8FjP3OnEdRfRoUbqn6QBF4EUAJtiV0thvD5yklC4bAXxEeB/N9dxPBwaSyp2lwMndeG7bWt8u7ub2qzdv7fzu3radjg1PT+1OKRiz0WCkMtq7q3u5uBKY66RS0gbAG9+5WLXT62ocYBUAcaslpfyYnbUVrF2Uu7Dnz84SczLTwk3qBWABQJFfyhoH1jObTKdqtAdbs1z4cQB1VPQo3bvBQ8THhLQRnwvoUHWQ7uHKXr96pblB/x3SLfTjgSHhW5q2VlualvlipvcCoDimf7fFdqDVUaBPmg6AEtoRzgGWZjaf2VRAywEkz9DZ6am0LlQH8XtS2ZwX/+Z3z589070HELXRPAHuWNI2rHUbOzseyaRNDs2ktXZ19da5vJu5s+90bjfTuS3rDQcnMHLpgQ/w7zIoB1X+tZ+CZr3mmX6iBmNvbdnbHKcqnUMGbhFrmBO5JuNjgUL+umo8rW70nqYJDiygD06iapXx+BEfXH8aU627GbvsHevdjkCbi2A+k4g8quckS9i5/lHp46JwJcWRP/yRlxLngSzc3fLFfW8HmgVvZwjKtEoe4KvApgpqHmQTKvXV4W1SDFf2OUVAKvrj7Kd2YoLk98KBSQmG+N+PmTxVVFlco0xeHCEGMGCAvcQw9dQpFuBYiB1OiTJPi7UHK+88rJx8gIXwcQhoERUjEbUTuJDDZpFuSSAl5VEfqq3LEeFzgEUh6Dr08ASiLcFPCQb08Hlb4OLhr86FR1mTkPdRoRS9h9J17afewmApgdeqB0uR8yzPIweq+6DaIVrRfwXQkRYw+WSs3XMFbQmusDxg7MZJcajvjhoVkvtHGLq29WJmzfXCTvot++LlmY06NWuuZ6qI+fzVczs9GqgBHw7tRcGzxMgNrPOMzI6DE9/lhnhPaSal4epiHajKanX7pi5KjbbVmi27u5/YhJ35llLSpd3d39v11ZV28uyQX718oaqHyd2NreZjVRH9+LPX9sOvv9Z5bVZzvQ4QTFUHgFkpFrbyKnNeyGcCd9QZaUcxJ+icSlGsStXXCKq9PD1EsAgUOWdGU6kcAE0C4+7OiiA5Ocsmp1WBFFIjAknOjKhUtmYCUHTVxcjLRbLeC4ngCZQSm5gqfHg/AmY0J4w595BgSZonRL/cOzw45ksAYMtuJgv7q+++s4v7e7nDDs/O7HY81u4bXcWgN7D3b9/bcrG02dQb+3HtPLPjyb3Sr5zocHSkih3Gy6vrNnoPDIMM02r0tVnKw4NNCkAFtRo9cKKzcJQ6o8ngC9M99EnME3osqXS5Czhpau1SuW+hOTHZzfN5Ync3GzEbpFgAJ4wRQAgQ4qAK1qSvuQywIZBcX13KJ4XuyVwDDf4AvQB2RK7Y/7NBogUDQuD+sGerzUqgitfL+oAGlKORAD5AROcpFqvrTrr0J+q51mmxmOnzjIodgMJ6RYLTTo+GDk5STyoYxYvrO2lOSMfhNLSuNew+MYwu1HYvHgcnzpw8EMRma4wiQdW1tLII5uvXg81Pem/OKsTro8qsyrw8xkg8BlyeIgJ0KU/4cBXr6KPoKzbUWZfvxITksT82+7GxLVd73955VRzaSgTuVPslcAJYjYq6xExjexGVp1ovdl7Z95BcqFvtpz/6vV3h+5B0G3F+cU35Av9wEB+acH0oQJUn4osyrw8FbwAap/fdQ6FgO1zqq1MowJJPxzI8HgBKOWBKbmgp7VIG2o+dHHvokWZ9Or9UR5/AhPp5JNAUuzpdY+Z06akCr2JwxbKLVmEx3BDNdwK8P9ghlbKGANjRl5gPFuoc6JWuI34HD2NhB0HK91VNhLLBCHCSj2Fx/1IDwfwTDgHVfKLn4yy0/QFwogWm8nCF/pYgVM7Nh2Z5sXMpgXWyVU4PipieZFoni34Ym8SetJst1y/QtI1OtIgeace+gtIeq0KBrr9oOUYtsy9eHNsJlS/bub0+HdmPPn1lxxhPsXNO1vAam1rDtrWGlw2Tc1W1l9OiYiu0u/bgLQFks6ngTsUC0iOASaPVERuxWK6tPxgK5NLDRxUok4ktk+8FJauUDE/ub8y2S/vdn/zYrs7f2vGob7fXl/LYoPoE4y3SIJ4SwXeCnfpCrMlySSv7hXqYLFfeUE36kyRwhRlR0kopnVQ+DDhBE0E+WZfhFWM8EwQRlSJr3tMY0dsHFIu2AoyDimYL12PKjhHQwhhwDzylxn3jnkSJbehQxMZEdVXyYCFtwHeU9PN58+nM5ou17Rodu7qb2C++/VbgZNduKa1DNRSfgdkZ7MHFu3OxF2rg1xsIYBGI7yf3Ojfu1UAaIC9VDiExmgt3Xh14FdoWQzMXA69TX5nnZ2diSPgczo00isqPGw17++69UigBThhDN2Rr6bXB4ilFk3rhsB7xBeOKOBYQSsM+vqiaIQ2jKiM5t9L8b+U9cGomzQqAB40IQeTFixcCPGiPACfMCZ4btDGAk96ga5vUNDD6MDHWXk7sKRyOzzVzjoAYxkaf3aH82Z1yAVLMEkzYACjPT4503hge9vpDqzfbdjue2ffvLuzyZiz2cLLa2rzWELPobtievvEChTLl8MCHKRqwhg3GY4v/h/SIlY1SlVmoApEnPubRP/1tgxMPDllFUwWceJjx+OzraKntJNUNyyX+OVpOEAsTq16uvx6v3a08uZbLp0v+5s7+Z0LfIob89PMvxZwEKRZ/qDavy0evitYCWe0FngMsx8Mg5SyG9ogpeCuAFxUTJaIqAnvG2hzKFj5lCObXlj6zOL+nDcQO7fyLgZSpmt+MyIfLGG2VKm/SDdFim64vgFUxZnqQ3MhHu2V8FBKjo3vArjB6CXtOqwAogfyLFEsa4EJ7kt2QPaOzRGSKqZGY5eEYxD0uxKPFsTPm5AA4icl86KGqjqU756Zi5ETH62OyUrxDpcolUAqQGgr9ErjGeeSVWnH/i/snQOjlqrLrACglcEKw9h2oG3hJZ1KjQ+1c1QnchF6rYT3b2mm3YZ8+G9pRu2aD+sZ+9Pq5ffryubXZvuMoSnCV+LpmtQbNBZsFOEEzokZ4qYcR4IRmhAAUF0h7GoX3AE6Aqm0CSlqM2U1z/irnTO6r6BYwxWJmnRwNJDake/VvffGZ3GpHg65dnL/TbnYwHKRdLOJR0h+wYRsF4QWpnOXaptOFhJ6L5cbmS5iP1KMG/YkM/lienH2Vg6xEssxjWKJE26qFAqA9gfLEHBLwZECYcs6kKvg3wNDTOr4LayAsbyOocwkjgMXdSD3FoW/N4+Q8mfxPuKceCL3CxUXNXjUCOGm0evb+6sb+6te/tssx4KSttM713Z30GDAYYk7e0fDO5wLpFZgkjPtm84l+MvawEAFOQtzH61m73IjNBVqAQAAA4ITtxRF29QnEcBzODaBC8AdUjBHSrp05EUhpe+ky48RxnTlx6wGAhBoyNhoCmGiKqJSh8ocvyonRl7i2pS53W54RmDLSQDAqAoGqpKqLOaFPDwwpn8vcaLc6Op4qfjpNVS6F0DXs6+lIDCABLKu/TvKyCQExz2K7jdYLsOZpNwioDW0DEjg5OR5pw6DGivWGTedrgZMf3l2pSpG+VLNtzdaq6nJ2LkwhH4CTBxWFzhp41+APfx2KA5FersbGp9bAp+Loh8/iwCs+4GD+4YtLG9hid/twK5trNX3jEKLGjTqyuyYMpspBTHoENT+9d5lvsvXsx6ZbGQLWjWRrkcWXYn3/o89+x8FJhlwCPElHkaGgCKxlcEjiUgJ0Ko39ENKL4MPnkYdnQobNtERh6fNUUhRajgAuKogvA5Avhl7WWH49oXdImox4re8wns7aVSfl3v9jM5/EtwInDS/rDJtsBfYk3oyOr7EIF6Wt7FTDejvRjNFMsRjnYI+S6ivYE/6uRytni7I+B8FCFamsPbVpYmaS4U112j953cWLSw1L/v4crB58qGMiptLdnLjZO0W9bv/+VJkZAE5hthXQMwngqsxJLBr5XIdmlIU3kjz0IFssvREu+wItZ9EilbPSZ2m462ZtHD5rO3t13LcXw7b1amt7Nmjbb3/+Ws3LEPchgFaKIe4RKbxGW6WQ7DkQjmqBTDb+zCe+EDEqBbJYStUO+wBzQbqk3mh5me7OKytod88xCI5HJ8daCKDdJ5N7iUC7bUqHW/bJq+d2e3VhrUbNxne30tMcn554kKFiBu8R+pQgVERsOKVB4crmfM+XAiYAFPrSrHBdpapo4+yf5nXBBvrCI+CXmkMCprx5vLsVh3cKQCHK55WfphkggQtwKEBIoHUnZe8hRTmta6sclLhfCv/2tcVN4aI8FO1HmJYF0EV8TPULIIsy1cubW/v27Vu7nkxsVatZdzS0q9tbBe5np88EbCiLBSB4iW7dpnSDBgAsl4nBobldR4yKOvUmBiieC5WQJ7M4mCmYEQl010ulL5irvAdwogDf7crc7d379y7O3cCS9JROCjDGsQEnzEnOEcADOAHYkgbD9I3fA07wJmFdIt3HF8wHnzc6OtbazfwDmMCgKBUmbVXXABmAC4aVUuIwWvvhhzc6Z0qP210HyN5UcC79C6kkrivASXgZcSxSXMwxhMqsYGhO0KTI1h/AtlnZ6dHIjkeDIMolFMf+8O3FjX37wzs1bdzU2+qHRHm9GptqjgVTl4k1wySypFz3dI4fA07iPu6tZyn9nmcY8tj41wIbv8GbPEUtteKj7/qQJsUJzIev8r1yzEnfPPlq7BstPWo70nhe9KG0d6qY8hiXtGnJUyo2JXtZGRp7qp6klGTsxZGfffrben3slOP+5Qt4sBYR7ErmRJegvK8usJIeyC86p7iKRn5qGsQeK9FCyWCJo8aONwCSzkHfZRdkb2hXdut0BugwOCluQgyyEF4oKz90C/fLZ/cGMLE+Csgpv8bCK2CS1c/r70m8KWBGPk7q5SQlSiWZoYgJ3U+McGEC5kXghYah1Hi586bPIL8fpfNuHLV4jJLLZUKulcqm6kx/ip70efI4gHgKnLiie58pKeBIsWLsLx058EkwNXWkzVIDCb17zjnM6faN4eI45MtVMpnACYXDBHz9rlbTYg1TEmkGwt5q5TbmdPs9azft05Ohjej429zZF6/O7POXz9QIkIaAMtyrJfaLOYDTZ6NlWypz5KSK4HQhpsLz+nUJqHWbNxtbzt1JFjQUmg8P7uwUMe4jsbezBsGk37MBGonRUAEbFoImg8v5zEb9jhb868tzm47v1Q+IYEYqgtQOVLx8XQBG67VNJzOBk9kcczBSSHxvbJaCuv5fXiZUjZQAUTskNCHSjUDbU31Wt50M2pLQl9ROaki5nNMvyjc3pCi4fsbYu+K2xO6w+ElQLE8O3GRddyKgoB496TlS+XOaL+nRdvM4s2aro+cCETLsBtfEecMCICo+v76229nMZpQBdzoCJ3TeffnypRbei/NzBydei2+T6UznzRir+V+rrfPg2HQJVvBttYqNCkwI4FeVYJuNOgrDoMwn90qhADJgT/jivQIb/YEYirt7jrdLWpfUrys96+g1ZDvfxQ22K5bDmRe3zOeeIsa9vr4SUMAgjfPC08RLep8V4lpEsu5LgseJi2GlE5FId2P9rvfH4dzevXMmhvvR7Xe13vC5pHGo1un3et4deTbTGEQrAV5DxRDrgpgSnj+OAVsDA8OztttqvvY6VPHAnCCG7lqj3bXL26nAyc391Gbrnd3NN7arN1PPJzbZkTpl4+RAWGuKAmBsbL0fk8Y6F/n/BsCgeGkldORx86nDfezrPnhKTyGrD7EqKVY4cZ+NTfpQxeENMTrOwjMckSUAWGJS3GyyoWBT4+XteuaS8F1xPCESz7plFRsUCCSNZXmPyiuu/de/VfbWiQDu2QMv7cmBSYCY/QFzL/wIsj4T8glRIrOgb8v7SRO8tXaWsfvhYSopXoSlzvFrcqVvFmMXnrqJW16FkkgqnUBch0DLoYoUFk1peT6OPSlBWbo+TyJnlTIlINDky9TaOVArwEkKBhEo8yaKeeqvYEqSm+2+7iRR4hqGjCJLHh5+phk4KQzvHMiJ/kyiwkMPwlMsyGPAI2c3Svbm4dFj1KMZY16Z5b8Lt93IeuUIO2k1EB9nomiCVdwdBY89cBKIPwNpAAfekz4KIWyYT/GgqYJhtVR6gaDIhOF37DRP+117PezaWadpg8bWXp0O7O989spOBl1rI6bFeXNLWqeuEl19DsxJs2VbpXZoP0DqZm2L+UJ6E3egTekqVQ2lBwoRLSLTNQyFA1rXayih4o0c+Tw1bxvYyelJIZYEjPSgzndbu744t8n9rQ1T4EHTAuPCTpdFh5QSrAJVKehMJpOZgAnsCcBktqAEEN2Jp3eWW3Qj7l2h1FSwVlSopYDdwFqdEtLFwu4nU5XjesNIADqlsA4ilaoA2KfmdYCVfq9jw37P+ohh5RnEN+DNK+QkTNX6k+ZLstyPwKOKgPXG6o22KOQZFTeJDQoreK5jjGaH610sWYzs+vZWvWMAJ5wfJmYOdHzdoYIpxJZuGkdqx0ElTAdPVwAOGAVYB/6IIJYxgj2gx8799ZWNhgM7OjoSeJBtAIxEqyWdyvnFpZrt8dm8J8BRrFn9gZcBi2npdpTKEXvR6yqtwv0EnKCTQpzKfQZ0wJwAHF6/+kQbPkAJ4MQdqDf6bI7HcWGH5jOO6ZoY/GTu7u71mFFNxWdxzgATvtUXTKzLoBDKMje4x4wF4EQBrrZTI0zYsH4SZbsgdicjtnh+ZKPf7koQPl5s7P3VrcqK72crm65ct+ArnOvT/KfbBHjw2E9bi6l/BFTkq9RTa9cHQcMTL8jXzY/KNDxxrKK/zQF9jOLMAVakhBru8yRZQIHpfSQF5bLf+SaPlCTVpl72X6/zDAOWPQYHWxLgRN4zResUF80XEgZtNZLu8ZHcU+2f/t7P9hr/xW47AMJjN8hp3Nillzc/dxCN90aOSkEkQ3PeW2Utmjkaf/kD7gisoIrTHIsQG43ZlN8u1TLFwujhOLblecO7FKrTxFSNS6q2eez+C9gcMKFzoOb+FbFb81LiFFhSbu6xAJ6DvhJ47QOqOJYAQg5MCHSpeSDUmsYjBbGYAF7O7xVAieTWbCsqVdIOUALN1CxLw3xgMsf9i3F4ikmpHiN/b3WM/dRSZ800QfM1w8fWq3ny48Yp6u/RpC+xUUVfBgWsNJdSzyH//0xMzWG1UfeGi826G3lRLQIjx6JP9QXtBfwZRiOzEYhgYQWcfDbqWXe3tKN23X7n89f2o1dn7iHSqFuv3dZrKSPnW/e8gZNo09Y7nEYRkSaBGDsOXIJJI6mE103QImdL7arcYFPqhNvH39wyxVlLxNRyEJWWZCi9ASkQvD1wsF1MJ3Z/c22rxdyOh0OlI6DKezLNGqZSVhxUFwIosCb344kDk8VS1UHYiCPi9UozwAkOoX7OlCNLrU+X49RIEeADa8J7z6+uVAUDDkSnAVCDXRkdHRWW5txnb0K3kWka49HvtW3QwwE2eZd0WlozuFZKlFVtlhoxFnNCz4VXFpGOYncN83Q3TmwQ+pH1RukSUlS8ZgpwgTlpt+3q+tpOzk6lueC+3dzeavFF2xNpKY7NQs1zUXq01KXnAMCg51F573Tm4s4kduX5ce+ToV2fv1cQR9sCWAAIMNkkoh0O7fr6xq6uruUgLVFtokp9w7+TmBkmDyAE4+eN+vAgwQytZ9PElnBcwAkgCRt6BLic5+tPXjkoXa1UXu3MoDcNZE0GeHAvEOVSpRRrEhVifBY+K7AsjBHHc31JQ0xciGoDuPLeSAup4qhuNpuOBfg5f9iT7XqlZ4sWC5ix1XZ4pHQEvqfzlXpP3Yxn9usf3ttshQ9Qs6h68xacKvDxNS2a/T3o/RWR5MMQ4ynm90Pvjs1sdWP6ofd97N9DRxjr4YNzrbBC1bVdsSIDJ1HNmiCEa+QKDZfbKyCFkJ8QRRgI9NR+xU3wXFsSZngetCVSFjh0baW+k95Em/fafoYh1nmN3f/00z/2aa6UiH9JyxF26fG3FKADcARwYIGJD9R70y42bkywBPG3+L30JeqtsvG+M1neuAAESU+hqZTRcCVz4jSr/y3dKlEkgf082JaB22mlQksjUqZEjR8DUPZvsNvy5jv3GEtfOvbTQfm1K22TaNdiUmU5zPid3pNQrMdSz/mpQihl0kTtJ4SqHH/x71T5kwCKZ2RDXxTisb8eOHnqoc3H6IM7g4LUKUWtAVDUsTZLGhUPTyFsdjItRJRFGaFDGf0XgzVH/fE7r6nX+asS3AFmu9m2TqujcSVnr3YC7MobNYEUHkQJW2Ht6Ci729rzYc8+O+pZczm156Ouffnjz+z12ZE1EPlhOpRy+QRtBdPEnNRJdyRwwgot/QXaEwKfUoKbZIAGQPLKnVRMlESyqQx9udT8JmjBmgBOqCjCDyR0A4hIWeAp1YQyX+LKuUALQ+DpW6c7kNcFwQLwJi1GYk5IXYyncwET+vg4OFlJ9+KeJltb10wswgadQ7ttvbb3iondFfOR9Mn59Y398O6dQMDg6MhGx8cCafieAGAYGzrtkpoKvQPjfPH+fQIpC+u0G3Y8Gtmw31VPFjkoS2BM3ttNnvx5RJDOuDloB1xxlzE7vL2b6KfrZ/Be2XmaZ7kWMKH0udXp2sXVpR2fnKhPDZ+D5wgLrfrf6LkGHMKK+fyKzRWBHpMz/gbo8xTZRMGeLwBIMC1oQWCyABGAk+iv4/OWMmbYlKn0IvMlWg3Kcwu+UceDOUGkTRpHDpypwzDPBRUzsHzHoyOdB2wJ9+Xs9Ew9f2BTjjE7Sy0VcM1l7sHgwOQwh8IzBcDD+fAF4AKcwAJRmqxGgY2GUkV8DufAXIANCeATO3yAD1/MWcAJQISSak/j0a15pbmKq3Kvg2FlTcwj9xHWTtVV91P76psfZMZWaw5sjmnhEtDorRMAz0WzyditZ4t7MLIfw4x8CJxU/17duO1VaGax9GMByFOv8zEtk+rVczl07ntASXE1bDA8DhburpHoCZZJa7GvYV7FKH4XU4WUuvR0p5ManlIDUAY4qWkT7HG5TO94fyPW4IihAU70E3BSDGgCF3IpzdgC/8DU9CWNln4nIJPQ14FAHKy04UIAACAASURBVB+UvzcGTJoLGABswrOGXvnnOrDwUllRv6HLSFUwUbIbbqcxOO7CmRrbSSGs8K4zD/GNnxvMSUoEPUV/VZiTYsJw45IBzYOJkI6Xp8YKEINBTfI/8bTJ/hSsjr0AShLFekdjr07w+o/ICToqDSoNutvV6z5+XD4lf0wG/0rMV6JAP/SwHEL/jz24kQr60MPvf09i0SjvK7rLOvDAqTVE0iGqK+Tg6fEIwBWOkLq6xDBozINFkYlUpOFA/j4mLOoAE1wwybGqWkZeNWg5Gv465cYZxJXtNisxIy+GfXveqVu/trZPnx1LCPviaGD17VrAG+1IOJY2VXHSkGU934ATLOjjHqlnTwJdRR8lbO5VellWIohRAMik5nuMn0pLW63CmTvcU2HVZGDWathmtbAZwQfWJ50b7+v2hipHphKDYxJ0ACeAEdoqTKZzaTJgUSazuQI4iScJEKlMw5yOqiK8KzpdOxoMjeaWLlR1O/fbu7Fd343tZjyRb0unN7DecKDrny7XAg4e/LcCV8PRUIwFugyC6+3Nlc0nY7V+OMZuX9eTqmD63ZSC8LQPt4hhJg/uXY9JfzFmWxtPZnZ9eyewolTOdGH3MwcqlGbL80Y6ma3SVuh4OBfEpZRq83zJD4S0XGqCyD2LyhwCLsEcMTLf4VXCv0nJsAEj8DM3EcTCFMBkkX4BDPAlMINdfKstMMDnAU5IsUUJsdaudG2kvQAUDjBYC3YqFeaZQF/C/HFxd0tsCSXBz5+90HMAiGp3mgJg/D+MlXoQqSLJTdgADP6cO1Dh3yFy9Q7IsF79okwY8EbvHnQqL18813XB2AA6+AzGgWtUY9MWDEvT7m6vBeRUHYexXKNmvXZD3922p3/U+LDestna7Opuan/+y1/Ztt6xVvfItgB9RNzoozD7U7ofsO7rvrvFlin3qA6Ne/fU2vchcPKx62a+Fv5NjxmfGcZnT4kSHoCnpBL1WOjggIVW1aQFw+Rrl+TKMi70DZz8h1JloWCGNgIbT8+ktm/cYwC/ttG4bYvJci2QZzOSNURCVdocpguIuFfEj3/y5R+V4ETeBI5iqgEyFvwYGIGT1LinKkKt3rD8WMXAIqxhwVapbF47vV8+rMcigZOAiaJr5c3vwrrQk1T1JiWD4pO0UOtnJ1jk1T4SnOwxAe5fn6ivFPIPUGkx2BqHqClPoMQD70NwUox3KLoy2/oSnJh25DKXSoZDYXYVXWSVo05CYt3bop9R0pwopfO05iZHs2XgD5Dz8PGM6/3Qg+vM0j44SSKLgJLF2BZ3MLFLeqYkji51KUmZ4tCrAJQOgHKzuEj3CLg1zZ0yEdUh8JTbqhuL6VlifBFgUrEjYLKwFs3Kmg076bbsZbdpRy2zH3/y3L54/VzN9mqkUQx7eO+hJMYrNb4S0mG3rfp+Tz2p3iz+nqjvgoFM18KOkC/OWYBGmwXAD60QtAUt0neeXnQBqXpZbNc2m4xtMZt6F59ktkaw6w+P5NtBMGS3vw9OFkrrwJgQvGEcVF0UAZ8ya0S5pFDWGxt0e3aMwBYA5nIsBVqYFgznADmXt/d2N0FkvLI5WhVSXKSGAKESC3MtlLi6GFNpKhxZ1yuxJbjaIvC9u7kRU3J2emzDQc8G/a40HGhTtONuuy0+lVfhq1KkqeYwQXO7ncztejyzSdjS77jXOPS6nkV6HFJko4FAFrcAEOWbIGdO+ApPIwIveo4AJ2HXTnBWaXAbrYbb0/M3wAn6H9iX8DVRibNcWqm+cTCA+JRxVIde9dIC3zrwwquGgXaDs2XhgMt8CiM1bWjQ0VwDGlZ2enKmeUcaB0aQPjeuB8EB13vhAKTRXnHOkWrn/3ldnCPvR7AMCOP6+AIM0SgQ7QvpKoAP/js0XeRaeK1XJbnImeaTMwzhEL2q79RO1WW4GHeadet3kKj7c9nuDWy63NrddGU//4u/ssWmZq0uDFxHz0QhdgaMqszdQZWeuXg+gon+QNo9j3MfWsee+nvEi5xR+S8FTrQua3H0eKuGu8m5OlgRrUMpNssENcU3FQQkkFcgkeT5wLHCiZeNAOlOLU9a2xycuE7OWZNCJyqAFJuycuMY8ab23/zkyyLKhBlblLZWBz2Ei8Xiz0OaygXjIIco/fxmFMxJQmr1zOfCo4r7Teif0ckwa5Mu0V9awAm2iAIdhJQAJxZxJaqKcuFHwEnur3FgllWB1R6DAO0f4CSde3VS+40LwXACXmH9nsTLxc1Ib86Fw2JNIq2TEG6OYOlDofLKdJ1Fzi96oIB85T7rAqRIgzmgI6XgdNyHvqp05WOAM64l//nUwxiFcGV/nX2I6WSCm/EVkioeHoktnFgMQBNBI84tdnxao1LrdC2KavSXgE3TS1J5iqiMoSID5TkN0fQ222h3SYCn7HO3mguY9FtNO+407axt9nzYSSmdY2tRXidmAjtu117oAU8PiAdf7M8BKGXSqigtT+m+4qEEgKVgWVTSceGymUcn007B18dBAllptqiQ8F0PmgT6nKwXC++Qrf5OLvwdjo5VycJcEDDRt+tN2K2PpzOxJy6GXSpwszHCUh0x73w51T1AU3N6fGLPTk69P5HcUf04HB/judv7qX339r29u7hUGkXdl9tduxajsrZmuy3jNrQsdZggcy0aaQMxM+22nRwdCWRRhQSDMug2bdBt22jYt9PjUbI970ivQPADwLhuyUW3fC7XSbrkZjy18/Hc7maurWGbASjgOkmNsfMmOCMuXq6dwQJcsAAzXrKyF3XthQMADtgTXgNAATDwmTAMBG/ABqkP5ps7pLZsMXXzM/7Ot0z0lisHzOh2Wm25x+I6i89JVOJFA0lYC54L0jqwTKTCYh4ADvgsUoYAIK4Z/ctoeCRWi9ev1guxVCF4JNUT6zvXEs3/ABTRXNCF4jO7vb0ROAlWKMALj6ws720ncMJrASB8BuAkGAueKVJ1/FR1V2r8CKPSayEoR7tlepa4huHRqd1OFrbY1u0//uVXdjtdWq3Rs3Z3KKdi5qVSb4De5DwqxiVp75TOkf+NB8S9jeYjC+DfFEj8bYOTsOGoXkt1va6uy8HSprZrWk/5ndpXJGY/wIlIBNj69AzBbrl21LVjntJsaU0FsJPmFUBJ96NgTzJw4ku6F7TEueZSEp3vP/it3y0Esb6zz3edZcAvLj5PcagUKAkvdbRSUFm9KXtBO1H4cp1TqZJPFAXYvAEQtHqyDY/Fm6AR4APmhOZX1eqg4hpS6qZM6wQRluLZgQqe6hzdD3RVwaiLAQL25KLjmNS64VHqmPmZPDaZFIsztkQPUbjCJiAVteZeoppMvtS8zgEHfyfIyjVRmhy3aWfHm2o7kuV46GU+DE7ycTkETA6Bkg8BHgegSeyqJlG+44/FMbtbyYzOEWBQkAFOikAeYtE0hyK14w2oSpDIQu36j7pt684UrpdoPgARiBFpJc+YkQbbKhNjpB9Rpq+WcoYdtFt20m3a0Fb22bMj+4Pf/sJO+h2rb5bWQ/Ohk0PLQkmyn7ffcz3RtoMlwJ+haPHupehFKwGVHXs6UxUiCXToWtNiIZClzXv4DblIG2BCMCf1ATBhMUGYCwUrM6xGQ6WelKq20ZpwHrjBLigbXsiynlJbwAkpEAEUdc5OHXnrdZnAiYeru1qf1AEGX2fHJwKCCwDNbK70EL4seKLc3E/s8ubepvSJaXetMxpZa3RsF7f3dj+dypX1/dW1hKkdxJcIaaeu0WDsGEt65pAyUFoHA7Ney3fYvY6dnYzs+emxHQ17SgcolcYzgiZF1SHeboEFlIB5N13Y5WxpN5O53d7dK7C1211V7rQRglKy32zYM4zLtuTWNw5OSPnUMWCbixIPcALggAEBYPA6AAYsCGkMgAcpDlI0AAsCOeBkkxxTBRSHw6JiJxgLvFPevz93rUqLHj5uqeAdnTF36+r+8pOKG7odu6jV/VMAdowXZnWAnsmYRntdgTBYDsAJ/XGczaglUawLVwESfA7PkTo093pJA+XaG9xkSYkGw8NPCV4RsGIMuJgLnPBeXhtiWK5N2hNSqvLJ8D5iMGcy3NN8qlm7vrNOfWcDPFvWazs6PrPz63vbNbv2F199a5c3E1vtKKE/UhrOm0pSAUcq28FlbGl8w+2W/r42xzrz9Cr1nwOc7G1oH5MIfAAcVeOFb1rzjZkfII+7vq/bby8ToKwAJyrRT9YWKQ1NHC6ASjC/qa2FUpipMk/aqZT+UzPKWl33FVaSueauva50FGOS+m8FCVLUQmQSiD3tyR//xB1iIyBUg9D+xVQEnulDozIm2IvDKK18b0EtKadVekBEVYZQvCyuY7vprnSgNJUbJm2M+zys90BRpE5KYzLfnYZgtBDOJkTD9X2o1j0PxnuItGBNUmLrQKaD98aOIE/rxEvjZ1GRkoGTgAzhEFsGbRfyOjhZpYZt7nyp/gZ1Byo4WopdSg3YBE6kkHbjLE+JfPzXIQYs3v3YLuSp3UlwJKKpi9xWPogpNxAOu4lp0rhoR+TCzACnYpyK0uE0f5JJUYDEqCYRVc0iLrX51rZrdD2U/BII0YS4WFa0I6p0/CxqW2tsVzagmy96hGbNTpo7+/z5sf3OF5/aca9tzSSG1fXQGFLN0NAJOQB3MVhDAEVlxZlvj8TaIVjOwEnY8RTpVsYD91QZmMHSkNpxXxQBEVgNAs+S8mSCQIiNvWMoz5Dv1AdWk9NoTU6w7HZZVFYYrWUlt7AKsAlhGIeoQzNemp2VmDt26dIY0HcGZmI8lRCUklPYCqpkxpO5/F1GRyf27OUrO3r23Mbbrc2lXzF7e3FpV/cTq7XaKHvt3fml/fKrXwkU8M2YiloWk8gNWlu3sZNGgd026Z3jQU8OuMN+RxU+CCrVDVwiXcTBO3fA5Rzna7tfbux6PNV5khZAYAug6mLfDkO729jZ8zOtEYASUhQASsacRVi9QpIxGgADAAKQAKAwx/g3943ATQktLEjOnABOWPAJ2DAVvD5fM2BOqNZBkOptKkpwwlyGMaHBHiCBKaf0owEeZkobcZ8DnHDe97dj6YFk6LZe2Xq9tNGRVxL9/7S9WZNk2XWltz3Cxxgzq7KqMJIECIIAx26Skn6w9CS1XmR60ZNM1qYH9gO7JetBzSYIgAAKNeQUo8/usm+tve897hmZBapNUZZWmREe7veec+7Z66y99tqsU0SxXA/ABXBSh0J+DlCBwRBg3m7j7ds3CviAKu5JDrUPDwInXBuAmPHgZzB3VYHJNbFGZap3Qgm5WjzHEKTCmK/xBxqoYocu3xe46VKOfXEdX726jRjN4he/+Up9dhabQUzP0Z2EBc30f2rAiWz+q2y1AydpByiw+mHm+JvASRv8n9pJ/2uZk/e9fwEsAZQMFMefpSROxtA2jvesEfsr5v8GMOVi7Yac3q/QnnQxT67OBU5svMacsS5Y+6wLYg7ibQmm08/IFhneq22cmnu3tvrshZQxvR3vwV9mWuebJuEY/SVOSxuGKmp6lzlpgcrBB/sw2QGHg7N7ls1qoabTIgMhijF9UDRIex5EKLo+oHWVGNJh5ElVk9SndfprP+zV8xRAa8FIOwZFg1rImOujiast0FLaIIOvFhvUfa3kLD+utEYxJzUeLZDrrq9LczDdK4kAQbs4fCJKnE6mYltU7olZFn4UoFjZ45/EFiFmWesPnrZ+/9B6eOpnTz2EH3pY62fv6pX6btElXDCrxokqleUEcMCrHT76AgYFnqRu66FMIyE+jxI4HiKClNgSXDHXS13KSZzqP5iTEm/ReZa0jgiN/UZC19PtKp6dTeNseBrj3Tp+76PL+Pbzi/j+Zx/H84uZ0jqwLJysZWqWjrPVLlw6rWz+B0DxWijPmaQ68wHujPhkNOay6GI36+Q3ohxXVUF0waUvz0opFQOUpX4Gk6IxzDRTbSYjOi6fjmyYBDhBFCpBsIM37AkpHcDJEhaG8maLYzpNDszJGQZvz67j4+cfSWtzf3sbb16/idubG1WFwJwMR1P1BzoZTWIyu4ir62diTu6oqqHvDcZnd/dxOj2L608+FWD4N3/37+Lv/u3/pRLqKgNnXWNYR4PDs+kkdqu5/DCwQifNMzqBJYm4OBurtxEsFmmfc0zKsr+O/Ua4n30stgOld7hOmCJ3Ud7E5GwmEE8p+fXza5ctL2wyVv1l+Le7iDtw84eADlui1+VmXgJQWARM1ZgLl85OlKLiGde6TNO2er7k3DuexN2dPUpYrwRbMwyumqAKiMDPtCBeFbzdAy5I4blxIWBsCHu13sTtW7oEm+3QHhYYuNkOH3DC73Ht3EM5ufJafs77oP2oVM/Ll1/LnoD0VaWhyueEZ02W9KldQRArt+Wty4b9TMNq2XFZ5oQJeuRqDPA/n8blFP0JfYjWMTu7jDd389gMxvHbl2/j11+8itv5OiZnFzGa0G9qE/PF2kLzTOsUOHG4set4WUD4exUjnj6kfVNc/Kaj3VOMRxtnPnR4+9B7d+DkqPPIO8xJprMrDtdeqj1PcYv9qo8BxTB3rz86K2pNK61ZKSDrmXqfH6rfAIn+IyCig2APTvrKW380h+oakwOM8Bc//ON3zvt88IdOyX6npIzyg2sgj4PUMTh5Fwnm4shUhumq3gCmq3DJ2n8F+i71xCAJj/Ubd3dKTNIr0069WLIHLSLFmnv9UNB96j6qG6MhltmM+nu7AK1zcLVRgZNOBdu66jZN/SqVo2tqe83o3+mtIge5lU8g5MsTnJxNZ9nAbR+LFQp2wAnb0CB2ai544sZsqmSxoLQFYU+Nw4ce0qfm/HcBMLmMurX27towc1IPlNXkCQRTFCqteCG5blwaKpMtCVt6wAmlrlOappHGQDS3iYfVXPluwMlAXRcNVZSnJssIW6KuwtsYAlA2q7jGHIzT+m4dP/7OJ/F7nz6PT64v4nI6ipPdWtoOqn9KFwBIQZOh5yr7STAHqZLtnHr0mbmA/H9SPWmSdKRTcn6W3haSzNsXhNPKyv4T5ZPC8+KKJRt7oaVQIKWjr1ou4P/hoLNdW8im0086w94/PEqrAPvhjtk0I3SnaAvqdvH8+XW8+PijuDyfCTSuFotYzB8VVGECCIZUBVG2jN09eTKEuJPLi3i7nsd+PIzpxWXcUpFycRXPPv1WfH1zL3Dy9eu3cXZ+qfn4+7//L/Hzn/08FvN5V7p8xolNbTDQ+KDD2UkbNBmGQAlmXpy8r87OlB7AZI+dgfHZ7U/kcPuY6asymwPIDxDhYk6G1fz1pcADaSps/WWTvtkJsLkfK2uL8u2TA3BSBytSIPw+wlMqZpgPmAvYjsXDg0CEHGRTu8JzUL8zmaIlWUjDsiSlyLOd3ioAT8p1FwuA0DYuLy+ySywVVD4RS2ib/YQAUzAnBU74nB1pYXWmBjB4SVLFUzoZlqFTUGOl/VQqnL2CcJ1VF6X0bWGtqXdOdiZG21TiWu4RVoUv+6fMYrtZxnhEtROVUe64TEBjDgEngH2YEwwNmS/WEMZrt48bgZQvXt1I0HwynsUZ/YmWpBRWMjlEECvtkgTE3QbRAJM+zfqhgo5/Djh5HxA5PtgfBOAPFGK04KTdn/v4R8r56ZR8tyc3b9IxJlmEoAqcdB+pa+pZlVzYTWFBpYnMNiURgTFbVo/WdVVbmepbpHR1p3m08RpfYlN2vcP88VgP/vyHPzkAJ08xJHVi69BUA07aQo8D1NYwBcrvNx4oh5OYAb0mqaHmVT6b7pFcQ1Wp1AC6EgGXzLSLV5qlRzZ92iChgzQtPY1kuqlP62hw0uWyWww5ufWZBdxc7kkxZe/a3/U4SO1DjVcJYltwovfJANQ8Ox2Ob/vncCo+WILFEFDMObDDLpANCm6KZ8V4IrAiu2zEi/gA8HdOFIia0ApBMJDekRitf/d2rluA5WE4xLE1FuUQ3D5M7WLvFvKRaJnfLwfX+lyPe81cGd35s0u0VWmdotT7lgvZWbh0LOa5ReVzIihxpbUHpLs2sS5kjwU7qR34E4SaeW10xiV9cDrYxgyb5vUyzoeDOEeMOdjGH3774/gxKZ2zSQz5rM1KOgI0HaRdCpi6XJ7yYTfEq/Qagb7GoCh7AxKvfcZDp49kgkSzp2iW9acSzWRK7JVie/TOtzsnBb0CKQIACqdMpUd5H/QjdEOmpFf9rKxXWlChgx/IciX7dFgUVXPKX2SYWqZ9DClF/eg6nl1RpUMQ2Uhwi48KaSIYCWzwTdtPBJRhJwAcU0qFB7tY0qPo2fNYY/B0cRW70SR+/vmX8bd/9+/i8tlH8dm3vxcE6X/9r//P+I///j/GixefCIB9/uvfaJwBQzBGpM7G9GvRfBHgTlS9Q2fmS6z6J+OYjUZOCWmD5cAAWyDEJDM2KpIq/UlTzMflIi6uLsUiyN9jjq4DIOhyc9jIYk4YasBAVbPIJG/g8mPYhRcvXghk8H1y9OxfGOORftHvLRYpOt05PQK7Mp2psgmPkvI6YR6r4gWBs11ndyrrRcdBsCfdXT18JnzWgBTTIu5vSTf1OpHNzgJaUkq8B2zO69evdA/2HploBQFOuO7qG0a6htJj/tR9c6/WksAkweKiQ3CpNfeIGLgqcvj95eIxLnC43a5jSFNB2D+Z+aE32QmcXM3G9n/dRUynZ3E338QXL28EUl7dPsY93ieA3csrlYaTOhxOpglOLFRuwYm5knYfO/xXu4e9u/8d//Tw30+xIMf7YMd+Ns/zh9/1XWPM/j3SRuIJfHJ8LQcHyAacyAMp9WxOsTTxWERBtQDRLu4DVluRqvL1TFk3/lE6+Jcze+1jFGTUUcxnqi4ev/O+fNpfJDh58odd19mnh08bp4+a3dfBzX3DqLef2QW6YmTqdzMwK02SDEKZGMmlDj5ATnVuR25Dsr6fCiXHvf9F1ns0bErfkKhTnXZBgfe0XfQTwuBkevzzY/KpjN2aiTxShxOADFDeg3wbFiVVyv1oJkPAVO9OoOwxsyP1QP79VAAFFoV3RpTEZ6A7USfbFDFzCoYxYHx0uuisxxOGPOmKm0GyW5x98ukAceeVahF36bVenNWeAvp1noAkwYkZNJfMii1RdVehdb+2V4MnI1VuverbYSEya0J+OjLqcgqEzVMurND7CU5kEkRxi9J/pC3I4TN/u7i+PIuHty/j2fkkZoNtnKwXopufT4fxh589jz/+/e/GFAOs3TZWj/fSN4xPLVjk8RANnlopWWrDWJBfJy/P/TVjpHHMf1elklgS0h8INkcjgU8JDqHgF+5dAihRTj/d2mrDqLWLXosATyrHVHfE7iRiM8C0aiMmCVCyV58cjLZW2V8Hwy1cY92AkPQGmgWVCZ7s4nR6Gh9/8pFSJtaBbOVHggGdDMHuH9xvhiAmxo5UyS6unz+P8+tngXsIqRyFyOE4Ts8u4mG7j3/68uv4H/6n/zlefOs78Qc/+rEC6t/9238XX/72q/jrv/4bpS//zd/+rbQynMrlz6E0ltMFA3QgBN0ZgOQ0LidjG3sBnGCyBPJOVeK8Wm1iOpmJfn715q20NaMpdumUPz+KZbIPyUCaE+l4UqTM88QeIrC378FJ+ZlUIOHnvAfMgvrPwOCh8VArgXMF/2JOXOFjQAMQYf/66uuvzZxgWEf59SbTMacnAgjc9/Pnz8ScAE5Uursj5Xam9cLnw47d3tCnx2yINAJ0rD4ZKCXE3onVPaJd1hZMI6AJcS+sj0Sw96SQBroXNCvoTvgCvBWAkWDyhHJpOmL7WeX6uG/WaDE1HCqp9qkYwholpbPbrmJ8uo9nF2dxRQqVKi56+5xdxqs3D/H2dh4398v4GnE17BXAdzxVh+zHpcEvoFMHAKWuKugqZCZ77WB73Lrkn8OU+Nn6Jmhx+PN6//b/T+2d9dy2v/0Os5CC2PcxMcfAqN6z1fchoO7Ppr24wDHT0gC7bvc3Wj/jOxbH+mcdaFKNTPqMNb1zdBgWAZD+W1XOrUx8u//7rgd/8YOfdD4n9QHtwLQg6d2S0yoG6ofwnwNOjqe1aKOWKSDotroL/l76E7VRZ4/PZsUCJQInDmr8n41XN85izdhaDo/6t9zs7FKnYNT4TXRusqULyeZ9Sa9kgOxzLt2Cy74hvfj2XfRbC7I1havxONaZSFLTTIQ+R0ZDu9gCTqSJ8IZMDxeJ/1I4yHuq0ym6AimnB3LB5O+cZgk4gBTN/RFAMTBoma2nwUnLnLTAo1tPja3/4dpyfxV/HSY3u/OMvm2dzlPgxC6ETmtUczGXDXtDrEoNN9RLB1E8cmAYhOSr2sz9OOCgVOKrPKjL6jiBL+7exCfX5zGNdeyXD6oS+eR8En/8vU/iB9/5VOMu99jlQqfzIcLFVLJCwxPUxZpwiqDhI6kRiV5Lj9S3STAYywc06w2ksUFzcGLRM2yJTuiqwvH9FzDRnDdgWPqE1Nu4OifL8QEmg52EoAJrakwHcNvGYk4QdcUNGpQ1KR8xma6sKHAyPh/H84+fxRjgRzCALWDdZBUbbBfP65KS/5MTVVWQapxSKUSX29NRXL/4NFaUEMcghhdXcb/exH/42S/iv/8f/5XSPLAnVA29Qsdyex+fffYtpQVev3wV+40F5wRT/kjMl8AWLQqzOUIXgcASETMi0fFIAApRqxkyG9kBVl+/eRuLNToG2+7fPtxL90GQ5ksBFtfe9FnaAzC3GPmNtQ4xTlPpbDbxq2egRLC2gn+wTkNpnfusqiEA8yxzUt0ngHEKB2DBvc+XC4EVAcv0NiHQk0JjnaL7EWOiufQfaVvG9ispcML2wf2yyKjWYa2hO+ELV1n8S/ijrsT6912CkU1nwOYy42G8evXSv3dlp1nuQY3+Yi/7egCgdAwDe6AwLuqALY0OfjQAZYuK+fd2u5TJ4fBkJ2Dy/OJcwBc91MX5ddw/rOLmbiFw8sXLN3HzOI89zxcVdifDWGz2YucKnGhfODgYWuHVFUw84fH0IYDyZscNPwAAIABJREFULjvyjiriOKwd/PsYnHR7/sE+m8/+EfI5/l2p1Spb8MFPPXy/fk/Xif5o73WWwTFOm2NX8VTx37+fG1Qe3o8ZITfpZU+1q0mJ+p2tyM+smHYIMjq2ePCXP/zpe0e3Zzb6E/LhxGWvliP0+D4k2AWrZiCPJ9ttxXtav6tUKf+TrH6RWIxmbEPKoAAspru74Jdmcu5+aofBjOnOGXftnU30YSRlXN34pdT81Im9o7WsieG1RoI9cuw1Mhbx5QU9uXQOhLH5igImtSwct/PDcknUQlBPnZMS5AJOnENUOwBO33sDOYnZEIjptOdeIhI34lQqsXq2m2/EpYdplrr8ZKiyPK03sOvV3d0rcw67B6oBPi2A6Rv19cHYI5vao2LMUmtSbIIhi5CXq20yzSZQmj2czJbgQkkgQldip10H+lwXBKccYhsFMYJ9HwiV3g4iNvO7eHF1FuP9Ok7W87icDONb17P4sx98N771/FJ+N4wi7AknPdJqsBBcpMzFAASwCaNhnLIhn7gjJ94e7frxuPcbBqlMMRJKRYjaETBFW7KkIicbHxqAm23qzj+5KQvME6AQXSKaVB4ek6ptrPZob3YuEaVqBr8IgROEkQuBEhn68X2dgj02bjIYMZyN4vrZpcAJgFhpJsSmq6XYBVcrOYBzr/wuAIVnQynG00mcPfsoTsbTGJ1dxPTZ87hdbeL/+cUv41/9L/9r3Dwu4+r5x2IzSE8KPCx8qp8irh1ONM6kTgAn1iR5HEhzqrkGJavq1zKMy0zxYLPPz7WOssyc37q5v1MqC3ACs3X3+KCxo5kia4vUizRfOWbIlOiPxPUwPgRpUll29j3006iqPYK9ughPJ0rrqOSXNNiayiebxnE/fK72uclEvX247zrBsq/JJG00lH094OTZM9gMBNG4KofmwH4qaK3owbORDoj3B5zwHMJ+sN4oRWYNkdaBQUHsCgCBEQFQVLmw/U1udL8fffQ8vvzyC90n963eP2L0XLbOfWGXryorLOjTlRaWhtfBrHgPxPbATs1qJIez8WArpqvACfd+dfk88Jm7A6Dcz+MXv/lC1V0xmgiY0LV4vYM9WXW9dQSUjljrQ3Dy/qgu9vafS418ACS8D5hUzGo/6ziG1n7c7q9VSlyH+i72JYvR/vvpv1fE87v6+hrg4eCV7FL//QOmJi/o+PpKZ1IY56D9jJgTSzA0xs311r6u+/8XCU7eNwn9hTzNX1kU2t9ce9J+6j3foaYar5EWfdWnyW0yAzQbgh74ZE9gTkDYVKJZMWwjn9qg6kb9vrm/l5AyAYq/b5pJrytAWBPTBOxerViT6JLcCi4CQql85oQJ/a3+LM0CL/CjaT8y3OpGOOFiO3nHaa9iexCEWsg2EHtia3KzDHViwdfAJas2KaJvDAECRTt/CpwUShXWTZOc40V9/OzplNr0ZzgGJ92/j1gZvi8XzmzOlZPckIc9QPVBJ5tQJY7v3jefn2LKXK6Y9mYDV+iwgau/Hypz1o76EpmegEUCsCn9pXs2a1KZaV6HVX2sF3GB98J+FWenEefDk/js+iz+5k9+GNezUewpjWTM2ehJ4yQIklVaghPKdgEmQyzBBU782WWsVffk5eIFqyqKXP86EatZHU3xbDMOODG5lICuFnrNf5bgjydTa03QXKhXCeCE5n32LjEAMRABpKi/znzpSh555vCzfI5kCU5fm0GcTrFev3RvG1ggUmbrtVxc1Sso+xrx/4k65zp94lTiUNUWlBfDopzjXDqdxcNuH795+Sr+t//9/4if/dOvlf4ZDGlS6PWL9wlfk+E4tottbHB4RSSrkl7NtFgDQ00pSwROqNxBe4JAdpruvZUCRj/CeiB1AnNCKgdmSymeMRVGdP/dSHTsMnE3J/X4YdRnfcX19bMOnJTmpHxaGAOCegV3mIXSnDAvso0H5MjkDNO1iRg3xo1SZ0BTpai5FvY7l/VSQUNlzrl9bbjm4alACwCIz6QvD3N6d3unsmxrXk6sT1IHZd8f88ffAR2ADTWHzN5B3AfXiP6F3/3e974bn3/+uT6H12KX73JSKnNWBk+UbyOYBZBESHMD86duyc+vVYZOuTbryz163L6P6jhKxJ/h/judSutzefksdrth3D8sZej3j7/6PF4/LCJGTumMZ2fq9o0DMaJrWEnYxWNwksLEfiv755EfjgzNgfR4T3zq323ce4cBORC7N71ujtMlxwyDA2PHfBSYat+/9J5PZTQcX3pZRg9OWqByWNGkGFm/klq+dwiG8ktTg0+bWWq/T29Yxr9sLAqctGNWr+/AyfuC0LtgokdQnEIBJ08ht29CnLrJpOv7loM5KM0kyAm0j3g6sdS1mrJH7GjFsB/WdLgrWryjy/qOtMWiKMArJ3mYLwMttha7/vjspliTowOsqxdUZaGx8CbOF8BE4CRprRYJtwDl3XvPT0vzG66xzxHmdYoFMpDiwea9083F5Xtll544mM0G2lkLJE82nMzWO34fT48+h1Bj0d3vkYi1psLzW9U0Fm8+9VWgqhetNuWwHSvSp3aSg+requK0wUkvkO3XVz9/bOoSCsrnzJoCUg06ITPXmzIhc5kvGz/Op6rHF03v9JGrZqpsOVSqKv+S2MZkt4zr6UjmUJiv/Xd//uOYnWQwpNqCjZzPlHmebZ0ppVUwT3BivQn1P+6a62BtjlD3mWlKzZf8PSiq8meQjiKIuEEgng62UNdDLmCSvYNy3sofqMAJeX03CbQYGXBmy+nSrBh4Mx7yKqALcfqMiHEs4GxErJLbi6sLrT+xPFwr5bjzR/lvcL11ACAgkqYgwFZfn/XuJOZrQNIuNohz8eq5uIzdaBz/+ee/iH/9t38bi+0+RtOZQAOsD4wRAt+z8VncfnUTuzX3sOnODrABsChKg6FL2++lM0EXhMU9aQKs8N1awCyVn9ME7tuNHWqp1qHz8GQiUCVB6Mq9nnRQAuDtNvp+lVNeXZF6wHl1retkPstQjTElYKPhYL+6PD+P5fxB+xa/D3MCo7LZur9OjRffu1FPoJWeY9aUgq40AVTP0OUYu/uxmBNSTkoZLbC8n6hCzf4rC1VeqaKGfjtD0iVL3Q8sBt9HxHx9fSXmREZvaeHAZ5UhG8JW7v373/9+vPz6K6V9YFz4DFgRwMly4VLm6mBbBm2P93ag5XNoC4DDLUGLe4Y5UXPNwS5262WcYrJ3Rr+mc437xdklR694eFzJN+fnv/5tvLxfxn44kbfJ9PxC4OTm/sEN7RJMlajiyUzA79Bbrd3XngrET258R998P2vSsP3NXlti+PbA3j3n3WE3j1DqNn+IsOrfHyQLKhvxxA10b9fE3zYLU+8vs8kGrNU16v/ZZqGuTAeBAiaVlWguu7uHitn/8gd9WucggB7d7LsT5GBhcNJ/wvsm733oip2sv/jDtIFuutkMj5kEqHS2eHudOLVDaZVZgxRRdoYyjZlMnsQZqWJiNJgNa1KbcAGTyrE5HZRpoXS9UzlyNtmrygs2kEpZVO+fmrCcTb/1B8a5fn7AvBTDI3CXlRz2w+robN6zEhNsXOcz9ymp4MHGpvbslBjv7AlQjE+59hV9XEDqSeStCUmfggb9F4KvNZNZ3i6I9gyVgW53f2lRf7DW/AoPWUMDeq0yxz45qJQ2T+o82MprI7CTm6fBCS/VhgnLlmW0BEWCQv2u0H2yYQRRlWGS34eF2W9isl/Hs9koRvtN/OQH34s//9H343TjQAhzRa8oUjpOrQGWSemwFqwz4U+6TwmUlH6jNqNiwUqDo5Mt6bsEJPg9yP01GaJsOG4ythp0poJe7ynmxOXDBFyqbdi0q3s1T49NzhL0pC+CgAvdmeV9YkZFrQ6aSjSGCSfV8wtKWP38aVxhHKhsAQCv13o25GoMgwTw27msG1MtqPjB6VjAg147c1IauLii91gs4otXb+Iff/1rubbePs7FJsjdhzlbrGP7QMoGHxXfm0TOMhejYoU1QaNDAKrbCci+n1RJpoHRxqhvyHhoULCYiw1x+m0cD4u5hMSAE7FLKGhlcOiux4BgnifWNGMMQ4FzLGMKOHHZsLvzFnOCqJQvet/QkVdMX1ZNnV+c2ycFbUYyNnSPfvXytcAFf2ccVQGV+y8A7OyMzyh20VUcAA+AD++J/wqf6yqspd5Dpm+wDHvSUZeaZ8q0ASdoThhD7kmAKf/OfQKuqBz69re/HUvKnN+8UTUQvzc7o5x8K80M6wDGBEDGAYnXwrKQUhVAgsm6utCDzSELQGU2PORfM9ht4up8JnACKp6OZzE4GcVyuYm7h0V88fJt/PLLt7GkJBwAenYRu5Oh3IZd9u4WF8eq1Y4hqOKLJ1I333S47va2b9i/e0DUiz7bbEQnLm00JzpsVsuTZr8/Bic+29m35Slw0u7DbWyva9d+elwJ2u20Zkx0/c2GXAeN+jx5LB2l8HNXP/Dz6g69Ge/LiK0aBrb3VvFy8FcJTp4KPsc3/ATA6ix0f9fJPJ7Uwxs/RH/txFZw0sTVYhJdYRtkEfJqS+8TfdtMsH6nDwB9OXELfnT678SbRWdVmMgGckmBF0BRtU860Gqz6DgpPxSKc2m61qHgpwbyie91wbhNCzVVNAYnvq4+/1iNCI2qYbkvzs+t2GdDZpPcbtRjAy8ATq38v+h3rje5qTyJHpWX5XV2zAk9arN51DGA7ViTpPnq5yWS6oy1mvtr/PQMWtLhtQVy3m8MTmDNbNmeuolGkyQauqHhWTcKTAInTrfIY5fqhrR3Z5Msx2AbXZ3GAI8FNs3tKs4Gu7iaDGMy2MVf/ckfxR9866PYLR+sORlE4HGJGBb9hVOSVkBQrUPHW3Zen+qsP8E6XtbdYp4sru44qKw6AqCwoUtsKBdX7NupNkqi9OB3XBpYJczyIJBg0OJPFoScRilrZu0oLeCxc0C3J4pYGbE0ZmjUqTyBeX8q8xjS1ZjnjlMywZC5UcoJwDGfi32xwysaMboHO+VJ8NUflX7ubIC23cc9Ql+qywaDWO328RLfjfUqbgk6ep5ObfKE4dacFACfSZ+orUp/Ad6wDIAUpw4tyHSFdjYcBZAAlGRQhu/KWazWiC1vlSpjnABeBDpYJwCK9mCeFQDtEtC1jenZRAwFIE6lt+NJb0LFHCU4UUkr1wJbly6wgBMcXWF6GDPYG4AePwckIX6Fcbi4vJKF/f3tvVx9OfgAVOz55Mo0nGKpvACUK1WyIe3nMuHrZ9dxdX3dWe/rd0+G8fzZM1VTMUd4pAggrVbWn+y2ZkSynJjGh9UrCEHvw/wxPv7oY+3Fb1691uOJeBYmhIFSjx40LGNs+c/VF2j+QNdjqkPQutjZ++wcwOEgW8yJStLXC4OTC/vTYDY4wsxvOLZ53nwVr+8W8Q+/eRlvH1fyNIFdoy0EQJd/sxOqQeLB/nkIEo7j1nEc/F1i4Ie282Nwcvh+9vh4at+sWFVBu2JHBywq5ZPM3zFAeOr17wAU21U/WS96fDjtrlHMRzI1YvV98Dsep1aQ36V1CsT0zk6dDrRlehpwYp+TuvCanEJI7cAdX4CKLvOBr/eowWwHsX/PnhnR6xrVtAP7uwxMTW6d7Mta12AF7wtbNrvbb75r24wvcR+nJ52Ci0IvpJosiuhvtbRvTNp6HWqmdVxa5fw7uX9PriZSEbNv5OZB7TOCqmvKSaxUUgGu4zE7XoA1N+9QfAJFVYXk05KAQiomrL3ZxZkqA1zeqeBBV1k1cdvH/YLOsmYe9P6t1X8BtSParr8+/oa4sV8l9ddC/52Wp1lIPThJYJXUYWu3zMvlRyKNUaV0SvTpOWIT3uMSTJCmyiRP/eQ5Fex1wl2bcaFNAuDk1KwJDAqnbQmFSZcAcrVFGuzItCwdXmFDACeD5TzOTyI+Op+IRflv//JP47svLmP9eGdXWMCJqnYc+AAnqV8VOEBr4iodl+RKDHuC26cDeps/rvSWyan08QGgQL1jS78i8Dq1IPo0haCVEPZ6tnujWBuElrxW6vHSfLB5j9wDA/fPcnTMEno7evpnWu+Z/jJLwhhbPHx+bvtyUgh2cC6g6OcFin/+iBcJrRYMDlmZBk72X2F84EEBKAQYQMnt/DFiOFL5+4rTNpUui4VSrkrj8OLVILY42qoxIY0KH+NxsZDbK9Ut2rMSyLYAV2BFrjY+7FxdX4kNeAtjwLiSMp5OxJzAoNBzB2r1BJYRA7YlHYBhRUaaD/4NcKj0DHsEui6+COodUM/OvVwXTAOVKbAJrqDax+XVlTofz7Gk53MnU+lYACd0FT6bnmncYUDkQZLPO67Qa5pSTrnWoTxE5Hey36q/DeAErQvMr/sVDeOTj1/Ecj6Xmy9mbtKXZKkvIB5tCdcOwwE4qS7LMDuAk2dogSJUNdWDE0Sx9mnhEIQY9/mz5wKIgC78aGBjlGbF+mAytPtxoB30Mz2i0d96oZYRlPGThgPs4xtEqgslNuXtt/NN/OLLm/jyzb0ACcwg64VRFzhhLeWG1MWRruDQsaZNmf9/PaB/EzhpAcbBXp+90LrKl3yj4xjV7vuH6RrU9v6lFoy0QKXYkxaY1FjYS8s8R311v5txsztrO5gcSCAcv5p0Q75JFwNabU5eYzEmjtROHHiP9CdpDqqw5a9+8McqJW4R5FO5pacmwI4QxZwdmbO8J6C173MQwIu+qhtsaK7jz66TsxiSBCSeoFTqdKVKfdWDAnbSZaA9i0Xzvsvit36uh6UXJqmzZU6iRKW1WcswLs2ykkLX01BUogyaDGZq8A0AnIrwImka/TXVQYeL8FCA1YFEdYksr5R8z67SpSSddIxFrGj798oDszDpQzFf79WTotq+uxGdBY/VE6H0JHwu99EzImh9DApblqMFoxI++QX9Q9Qg586DpnHB9aLPh+6p6q1OgOu0kkDFzvoNgiObrEpElZYgiNjATfNdqR3SAGnQJOX4CfchsxiX51VacD+whmS7ifF+G2cnO3UjfnY2jj//8R/Gp1fT2MzvBQjxmLHmxz1gtAFLx2L2AmCibscAYEVHGAwMsc67yon6XMZa4k5VhhgcwJ6sl0tVYVQaKp9oM2eMtTrw0j+HzzQAU0kfMFLgxCZw6mqsNIuZGz6v9FKad2lRsk8PWos016pqOrORlptSnlwW5hJoZgURc6tupftQrx3s7KWV2GcfD9JmgDWxnmZScAplvEgWL0nVwdZw0gaQwFjAmACkBJbQJlBhtBeTgM3+I+OzpbJnI8BCkPKTUelYz60Ck/MJAu4Eb4AIzAnl2XuqtKYTpZMIempslk0OjsEJFUrcl5mOM80N4Ej7BoxSilwZ42p6x3MEW8Fc0h0Y1oAgPcXxFfCJBgjWZUbDwOu4u3tQjx05GZPMVsXNROwIzIm1Hqs4v5gqW3j/gK6F/cHgpDoKMyaIawEnn376qczoXr18mSkY++do7eTBQAJXgXfKpC+1TsVMrZZqk8HgLijnJa2S6RtAPWwSjEw1BsTLBRAHsHHnWwNnQMl4MhJ7NBqxDrcxw3NlAwBfxDUpKTxU5B00dHfprVOR98td/OPnb+LV7TweFssYsNbHYxlOkppjXcuHqt17dODMgNyysu+JO9/EnLQ/P4yhTbBtNY3HotbmQNsSBE+ldY4/y8SydRzHgKQFGxX33vleGnWqZUd7wOzwRpIJzc9aAqF0iS1AERjK2N8Cvx6MVPTzezvTkHrO2vMLUP51Y8J2iMD6YOLfaa6wQ0juytuasNQAHNNlT4GbjifJt+4C+NFCeQectGmAg4xYrcM+MHspVuDug3yVKB8MZsuq1GleD6mrFMpevM27UcbYgbvs5qh0Rd6TgYnr+PvFl9eh+2iEtm210DuLuH9dzROfQz2/+JGu/LTu1wBUWgi/Qv/mIa/SWliDJSZUuHaqR4hPuhXwtOCbxk/t/BiMuI+Hct2puzkW7+p3ko3q6MAGhAkIJWjo1k6uZLEGlReWpiJ1RN38K7HlLszqkmvRHqdx2AA2MPufQH0jjBSFYqAiqt/iV6cEof8NTurbJ2H2Y0KKBsHebh1X45M4P93HJ1cX8Wc//kFcDPexWy20xmw8FnnKM7DQc1MdVwlACU70iCY4cUfPpLrrxNKkI5gYgVppKFymK+YkUzD5ePveVF0NCHXfHhpzVUpHlUlWaElQCmCq0mDeo8Tb9fdiU8SgoLHIhpx8Ls+PmBOqJOjnlPQ/KaNKDwFMlA7ZQcMvVMUiITZpKSyKM+VZz4YYlBSSq3OzO3+4bDlbLqhZhVyPEb2uhU2Ze4k9H+em9NNLBVt6wAyv1/ruHCz7Nbff0HhuGJfXV2ID3lIVQzku60Oak4U1O1TjCBoQHPdig2RyNpuIoVDp72isyprS6igLhPcQDfNkTIYQ2B122RfQfMBwEMgnsE4IWwEny7nZ2R0Bf6o+RPP5Mm7e3OY+TPrFehACPsEe1oq0zsUlzErE7d3bLsVN12GlZOhLtFzFm7dvtTRffPxCfi+ARsABnaWZY0ANzIkAXPa7IUVGyglwdf/wEEv0LMyVxLmIcP173B//V8UOXZJ3O6WcLi8uBGQwjJN+BbBBST1VVKoUogqKR2arBo777SoW84e4Oj+LC8qh2bcw0MPPhIMITRgXm/jV1w/x8nYe9/OFGDeYE7RLYk4SYGX5ZscMF9vdunAfx61jtv+p+FX7sNZxSx8fvfiY8W5/rMOZXMv7+Fpgor2GJ9M0NN7Matn3gSg9q00jv4PP1tmuz1YUWeDXJDDJZ7Re5cN1/6XDV8ueZNxq0zrtZ1YM6WJJHdC7lE/DdhU4qYE+HoSMVB0cOby5PK01V3t84m8n8KkF4HSMJ6ZNATxFsR3/vt87r1ARpd6rZ1RKgyKA0qhcTbhkhUPDqnhhWCtQXxLBKs5Yq1L5uMqddjqJ/PmhxiSZFoTD6VrKSZbrMrhoKoUaYdEBSm40K+08+Rr9Hh6/7JPjS/UdyPeDUzfN6BAFngiccFrk1C777qpWkZjQm3g3b9kXofvcfBA9P55/30ujBcqx7Sqh+HdSdU5DHC7wY9EzL5cfSc0ty78rJ86P7Tw9POeutDlVbpv54YTYps8ERMQfWtRZ40PAUSrshD4VZk+YfqVFcJ6ksoQmfoCT7So+uZzGaLeM3/vsRfz0h78fp9tFDNJlscBJpXRKPKrHF4AzGQsUWCzjoFtpHbFSGTz9DHoui+2xwSA6ENI67mRbJxSzGQafSt2ltsgg60SfWb4qkq8DonnN0GktjXPTjBImw95ATUonbfGrlFk4TmvDVDtBmT+sOspxuQfASZXT24HWwloCOadqwAVMl9NJVfHlsdKGmqJlAIv8bJg3NEAnpwIn9jYh0O/EVCBArTbt8xXW+2uVArOmAQwwQXLfzVJmrTGei9PTmJ2diSV5e3cnfcsOXc4QcaW1H7A6PK/8xzwsF/Qw6sEJAVpgDDYjBcY6ueu5dwmumuCpG7ArowjKD4+0BpjLyVXi9fOzmC8eNX6sae4d5oRybtxdGV913l1v1ejT1TYRs9lE6e2ra+t/3r59rb5ZAl6XF7oujdtqJUM3xgM32GeXV6qsAjQATqq0mPYDbgYIAIWZmkvsit+LdDlKl5L65BosQJbuSM0VXd4MCGVd8tlcAwAJloWUD+8NoIKxRJMC+7TdWsdzfj5VCwLACeXfF2c0bZyoJQIgRelexNNrSs4f4uu3j3H/uIigtBxND+BUmiy6sPO4ee3Ul40vXcSgv7UxpCJdw7a0Me/g7w1rrz2rARjt/v0+cOIDno+O7wMn72NEav9161N/PQVQ2njcHaK7X3CMOLjW9gYbWUKb0mlf4mH1WNaGXQfUpwBbgRv/v3ds1zW0mQPeFXBSF9dujnUB/QccMycOTka7ibKe0Iwc/6wFHZ6cnv461ie8M5jNAvD7VAv6g+FyyiQ1KLVeKgXlofSXQ3vi6EYh7UxaGajZW6EGsyjwWlDkVduF0U5IgYYKPIpJ2nSzdDTBSXffR+MoVqcekqLaDl5jVsfj0GHb7t4EHpR6cuoDcKKqhSzxU3kxtu3SXWwVVNi0KsXToeRm6hXHGiTepssOHs70pGkroJwmOgInTdfMblFniofPlx4jb60P1A6cBTYk8lXZmvUL+HYgiNS1Uh3DV86heu00WinrWZhfJQ4ETk6HpEVwPAWcnMaUtMxmLZ3Jdz+6jNPNY/z4978XP/zuZ0rpjCXjsM+Mzb+wR7eOpFg3pXZoDofmh+BIqbNEqgSwfuOsKhyvqd6oyKkdl63KMC3ZIG3UqqLB8CzdgUtzk1bdaEyqjw5N0fSZorud7jF44po8VsyRWJQEzhLfJjjBK4Z/U9qs5/PEtvgELjQSvGelnGSTrxSRNSLMpZoubncSYhLwSNGUYZnuOa2sJdoFRPEcpkdPOdTyM3mMkLaD1QEskMKB3RH4ctsGGEG9/3or8MJrdUAANKH10Xp0tRnrBiBy8/AQcyqMCMqnp/Hm5jZOZWBHuqQHJ5TCMu6UJlfZNfcG0yHGDgZC5oc+2ACk+GKspN9JEzXSL3iToOeAcSBQk+apgIZO6OrymXaqm9t73xd9kHbW/Wwoqz6hyzEplm2Ckwg15cN8bjwU8HFfqbHG6O1bGvvZm+Sj62sN+u3tjcSrdniFRckGkVlODKBAe3KOnf3dbadRI7WnJppoPpIZYjwBD2Z1bI4JMEFjA6Nye3NrcDLDlXYXV5cX1imtaSxIc0NM2raxnN+rPw+iWBo8kjaV03N6Hu1iGD///G188eo2HhfrGM3OY386int6QrGPWb/cNXc92CGL6dWiO4Ac3Z7r5/ewPcvhK5N4PX6Doxe14OTg0Om60oNXV8xr0zoVXw5+N+NCHbKOAdAxSVDv+w5g0EOe4Obo0FhMiv+vXbKP9d1VHwITH/wcm9+R2jYxrHIZhWneASe8T4GT45NbfXbpDY6mr7+0PKE/BVCOJ7IFPC1l1aWFKjdtlVhHAAAgAElEQVRX4OFIC/Pu7yc4ydSIo7Jvu/uTXW0FDJQ+yE01X1oW5wdMjSJqjmQZpQkD2Pa7FfD4dNx7S9Qi6e/d79OBpLynTu+QjcOOkXb9/ofQMIulD2yZvMqcn34/q3g46fH53KvHwX1myBm7/To9XmyHziavzfNAW5IAMk+dXuh1Ujg0DWKMq6rjoDzZvaO7/H/tB0Wt1vj3jsB+aGr9FTDxfTUsg+hkUR26F+YIKn9JAC0QiLYkWYlOo5TupT4Jwyyt1T6eLteAE4IXlDUWaBPee72U+dp3np/HeLeMn/7h78V3P3keu8VjTMnR88ZZ3itnUtgWAZRk2nLsdP0AmZHFoNA0cuvN8XYVmL1yVKafAJ6/A4QLnJipcqkzlLpAEZoFgkpWzJQwtVJJooQADKlBcd8tVzNIRMw4ppOnQZWt7GVtDzjhOvnDfaY2ifGmWkcBcGx9i/cSn4zkeIrZG6fr7dbAILvXAkruH+7tdAsg8IOl56s9FHXMZT1IWmPVuNJj17kep6aA50LmcjtSQBt7tmDClx1UCapc4ZoUjvL2uME+xh2W/YA/+tfEIF7f3MTpcKxeOxIB69S+U1ksY06pLGDRHiRmTgAn3LvSOap0Iu1kXQYgp4INr79/vBM4Ie2B1gNjNoOTcj1GJPtMJelv3tqIjQ7RgEK0HYATlxJTTYQuZKa0zs3NW20A/Ixr4lrOzs/Ucfrm9i7u7u9jPBrHx8+v9RrACcwJg0+aSeX2yZxQMSStyPA0pjBMD7jMmgUbnpIaHAhg8qyy9nRoVV8p740wKDwfz54Bsqjkofmgy/3pg3SJUyyARuub8mfSo6RulhLqKrVzNnWpfqZP3dVtGL/5+j5+9dvX0pzMLq5jezKKO8qlMXGSz5TBYXsocnTw/mJvoEPW46kT//tiWR9v3vuKDmg+GRvy9HZ8aP8mcFKfVk1AnwIw2moa/yntGeWKnHGiOra3B9EDrNYURfRp/SQjHNm6g1+TmMoDZcW+JgvRADnPSToNtcxWERZ/84c/FXPyPnByPFHvMinvlhHVQP0u4KSo6XrtUxU77fscgAifgTsgoZOmgGhV7uRRLF/hz6rKBuMYBeyjxenPa8FJfkfVCQYnHbvg1oq9WrqtS09jtrKtPqa7WJfoACpN9L7xOkbMHdOlnkBdmE9U2wiTs/tk33+hejHYk6EagvF33kcbOCfzrNDwvWajLAUwAEBVwmTqp1F7+2SZvYoSDLi3hW3+q79CS9+5diiBY1ZO9EHKm5wYLgXpnobUa7I7s1Iw6CfkFbEVlS9LchgVlW86YDIOAAY1h1R1DacwNwekJ8kJqR3aAcgewYF/NBjGmPdaLyWEfXE+iovhLn7yw+/Hi+vzGKxXaianTYL3zXQLpY+qTFHjtl6BXhocmBO0IAOCYLFM+VC6q2wPUhzNXEVUJb8dc8KIZ8kxgHOCCFYuqWZeGH+lkgAk6u3jnj5qPshnqwFklRebpXDFlhm56nSMxkWRHgdZjOOULgyVQwNOysuDAMZD1lX5AAJHVAQ5tWIhrlMFYhzWVLrgf2GRb6dtKTFxsk/Z9Mr7VF4b8y4glyX7AJJq5GnNBmNAGsQMSomTdTDIZ3i1IRXkstPbh4W0C3OEtog6N9u4wZOEeeTkTnNDyqQBCCrHdfm0wcnSmpMJGhRXUZEKAnhxTdyf2JLprEuVAJ4f52gwlrKXJ92K5TvjAevgBnqnAifD4SS+fvUmHuc+QIzwh+FapHXBX4Wuwps4P5/JPgCw4VM1upWxng9M0lSt8/Co1A4P1GeffKz7oPSXZ4M1L4Futr1gHbnJn0t/mUsqifBywS/l4vxSqTsJpnN/5SDAeiBtA3iaP5oJAoTADgFk+HeVeJ/LowXtBeuV9Jft7klTUcFzeX4W57OJ+jVRyTMbD1Udt9ufxu0i4me/+G28vbuP4fQ8VrvTuH1cxgpicGhxdZemzD2ogIrO9ul/5Gs/1H0cf++p/bnSr++HJodp+8PDZn8IbuNaW63THvrfBTcV3w6pnzbjcHxPB+y2xPZNCl+Hlf5OOqapGI8mHvh1KXPI9NhBnFK62HtI+9WxMaldMdN5qKes1w9acFIA5UOg4vhnrfPnwUU0Qe194KJSdi1z8qFJbhdLRx1lgzYPhFMGrcNmaQ0KmFS6p07i9f9alzXAfUO6lKp0b1CBzovOXZAbcOKokAJG//8QnPQpMJYFFQht87/3g8HDkekAZecOmNqBBE+OToAv97QojbpP5XsxJ/S90GlbWgGqd9yp15R5mm9JdGkKGQEbG6FOOWlEx8ZrURRxx0Z3BRx0os1NreOyslVDLXz0GaICE5h095+eGpqfHNODZS6BqH+P3yGlACPACYoxZRMl6FK5YQMsz5NOdjqVbpV6GZ2MtIHu9rwOIiMBXI7ddDgRODndrOLj82lcnG7jo7Nh/PgPvhPPzycxoDssrIOynLbN534oOeVUad2FS9T5sm4CkGdAUFb5rs5woLV5mHue9OvRE2on2/T1SYGmQBbVJVjIi0bv1ya/Jc0JqRzeIUGKdB0EVtMUys13/gJq7leVZBiPwZygPG3AibqVDmI4sd5EWoMMaKROynWXdVT9gyy49XxpHHSdmwAgELBs3LY0IKrS5rS/r4OVTRC9MToaJoDN9+TnHUjReFuPpI7Ler3TRR04UeUPHit7GXs9LNfxiCvufhAPK3urMKsS/c6mml+ucyUjs1Od/gVOcESVYRmaEjOPpIoALZzcCeb2PJm5eidF8jTeW60WYi0AJjAxEtjO3cEXgHsFOBlP48uvX8XD40JpKq5Hz9dikd2DSY0YnMA6FDhhTWpuhkOVJEsTtFzFy5evpF/67NMXOrtKuxKYpk0EVNSKIAM2Bm4GhSpNFMsK+0GfHsqn8a7hWl0ibiCGKy36GbUyWNLzCD2K9xvey6lJwMaJUlIAJJ5B0qowJxiyWYOyicv0OtltVjGm2/FsGkOdVSg5n8R/+fmv4+s3N7EbIIYdxP1irfmjPcIwGzoWQEGAq4Ml64a14O2t+zo8/H5TNPIBoBOPfkDW4G2hBxEVuFuWsGOPj+wu6neP4wzXDYCt1HrNV4GTbi9+Rw7RXMuRgZuA25MApd+/OsCUB9OD8dM2WPGwxq9/RYGT2gu71HIzNnW/Suu87+bfNzUH6OsQGDkmNsH6KTRag5h7yweVzsfXcIgKkzXJOS+//uTrnMroPDTMplhFnKqS9KTwZ7QZyaKjfAJVOiI38dK51ARV0KsURt1vpTaKnuvSEzk+MrYi3SIzrMOH42DMjvrvvDNX6bhX+gDPcXMCSN1Ae4/lSGm/jxP13yCFIc2RshNbV1VUb5SsgmFzZoNhAC3q28VC+e8EJ1XZk/Q8n1kMUyeoSnTebQJFr+YD5FOtWRGlK0qX1KarignrVO6DGE8nAnnoBmBphvghoH/YVDO1jU77ai6WQl4EhePTsTbPDaJWVewQ0DZi0xgfxLCAk9FuG59czGK8XcRnz2bxo+9/Sz11TnG2BGzk2pJVPuMhcAM1bmGhdROZHqO6KUu1Yf4IlpWukUB0RxoCe/LqPdSnK+sAYf2SNTGceAVOSFnABB6UzSZTQfAWyoQdSSE215B6FAXLLLtVJQ8psrTPJ40RsCX01snUTrGNJfJ1l1mE1q48EnOSGx937WDc56P53smQK4W1cFUVAIWg31YJucOtdSu15kqAp0qETN35Nf6MXD4pYneXX7NTWTmWgnfWJsJZMBclyw/zlfQKD8tNLLd7OdLezRcqa5auZgYrQSnto66z7llmcwIJkwPNCeDEmpi9HF+5fsCJuveS6qKiZbtS+oLAfnVxEdPJSOv/8eFeaTTWBszJeDKLLwqcbCi/pQMwKbe1UjA4vAJEzi9m0mvc3LxxKjnBCfvMM/mNuDP0q1evVU3zyYvnZp9gnfd7pece7u8NFvJUDXNiQMl4488zitu7u7i9Q6B7ovuGMazxwR1Wvjf4sEhLQpmwS/erjNgl/julIfFl4fnZbFdiTSYTdyzGSA428vrqIs4mY1n987zhGqtU6nAai80wfvbLz+OrVzexHdCVmMZ/26DTFXWKpyM7Cpu5VUF5l+JRBd83gJMDpuOQoLCAU1YGT4tRnwIHh69NTUvtY5kqrxhXsaPd8yvOCNxLU5hVoBlCPsSaHMfS7kDf6Bj7I75f3bucH4ITfldr4kiS4yX3u4KTFF+8jzkBnNQgdqV270MlT3y/RVn145aKan/lKVTaVWHUibtQXqP1ePL31E8GKv0ptXJ5bxiMeMMut1GXWpaQyI6RPQ1uEGENtDbZrnKluAdvlAYU/N8ngELCHaPTCZ0K6JhR0OQleKtNt8S1nTAlB62ehUrddMCnfr8rleu9UgqctIxWbTJa7N2p2oif5lpVvSOGJyl96U+g2mlol70/7JvhahOZTHFiXLkaocbQYgCPO39cVWJ9hO63ufdKwfXAsF8t3VhJMdV/X5qUZFO8djLVNKTDMj4Ya6UtTk9pxQ6Ism5DFiYCEGkcyAmN6w4qGAgg6BF4AR+GuDRiMjqNEZqU5SouR8N4cTaL09V9vLicxI9/8J24PhtFcJpL23bT4qcJTlz11Z1i5MrqZnliKizhjT0+NdmjSiuKTZreMNkt1hViAAxeZ8+GWgcKjjBgAK5MedX8VbDu1lb68DBXgBOX6e5jg6+L/Op8omzXmJJblOGu1nbX4DPAKXR9XW9cnYM+R6JJ+tbMXBVCBVka+7UMiAWu/UY+wC2XIJin2RKK8kwzBvhrCHCo+oVTdOkwEmjkkcJMSN9WgkGsDVLl8eU1xMxmBZNP0jAaS+k4YEfmy03ciD3BQ2OTLApzsZPWAtEq+8bi8TFWS6dTACBqBbEqEzZrMHhuXG1zqvfnc7g/WAzGiOtVA078PLZrMQ0AE55FPEYAzGKsdnulzWZnF/HFVy/jcblWPyjSOgKAq3WcTaayr+d3qX4h2M8f7wWi1NLjxOwo1vrMGesdgzUYko+fX+nAAXAi2HEdEsWq7YCfZaVocI1NkAhLCSD78uuvpX8B0AiMZNqrmBK51QKG1C16oDQyr+vB8yZmE9gUrQp7BGHCJnDMdWOiuIoLqoQAbeulnrfZZBjnEyqoprHcTeJXv30ZX718EyuxJswbZcQjgRO6XSOK1XyX6q23XVL1VVcW+ATDUM9RWWgdPB9irS2oPv4qYKHeWc1XCx4UBxpwVOfKNq3TfX7DLLTFD6S6zFofClC7zzlqzNqm6h3BDs1P21ROpzvMFEebktHvKvT2PeueAj99X8E+DnZgS4BUZgEdq3Tgt/I3yZzwC9UXpgUZ7Sn+KczyPnBygDjzF59iUZQtKQ//OlkCVHLCn6K9hOjKG0OI3x9gdiPLaH1s6E60fXogA2eeMPk9OYH6HTobcYESGUr1wMODmJR5fqaox0onZSmx3yvp66wjz6nxNZZvSr5OmbmjqpxaOEKnTc15N7GNgLL/Xm38NQg+TdZc1APT3xO+GJQknuiUw6YJm8CXaHYYBVVZOAWh60wGQDl9dbZ10BVFmmOoh6XRj3h+DA4raOStuzdE41l/GBzbKpsc1cbrhNcSnOv0TAoHIWzX9Vaaib4c11U6PhsAPmDVCKRYkUNVowMZDJk30j9Y3Z/EhMC3WMT1eBKfXl3E6fJB4OSPfvDtuJicyOOEKgKnVmAxht7r5EhrQFaVME7leG27VBeGxS6yUPk15zAnCsZ6OPzgKief/+Z7zAmBRJ4UVMk066rEv6bizbDoGggM6D0g8gEPAJLTfWxptJbApEpHxZpJ/Lqzxbv0ObYAk8fKmm694zidQJ2beVMzPxlz+TkhGIsRyvfKVeAxsaI6tsSGXFP1/PJzTvMWXRqgtJVLanqYDqDV1dkbvZ2CVdaY6UaeHeld6B7MIUImdGYBqsqHAIsg9nGxiVc393H3uIrH9V66BdI8sCsIYqluYcWgCSFoyuEWu/TUy8CKVP8gtCYligWY4MFS4EQmgQlONjsDY9I5/KG7MNUo6p9ExQkVQWfnMZ2exRdfv5TQk0oURLrqIA1wouvwOf2zKKMnvXISi8Wj2Jfq1M6zXeCEuQec0D/n2dW5xLTS+4jZmWjPpOeOWMzUjwBqfFJ2p2zuD8daxm4ym7l5oRjE6nTsVDDfK7GzvHAoV86eRzA8U1iT7Bpifx47G3tdj7LYdCemZIKR5H4ToxM6TFMldh7L7Shevr2P3375Kh7m67ibUz4O4B3Fkq2ACqSs4LLwuTSS3sBZt1ov+dWCB69D75+FDQ7BBcjCKdbaY7vDSO7nrqZsV373Ud1fup3zCebE6fPD3jn1jsoUs884Wfp0euoIcB2SPz58d5mOirk6JNVu3hcU1T7dHa73AJNWo+b40x5AHJvyVo/AQpk99hq3Q83LAHDSMicH9eBNKeu7Q+rvHIOT97Em7eR3m1N+s1Umt+LUFuAcg6SD03OxEXrjpM5LRKmTcjpS5kjVvwVGauM/SisUIOjKiLu67AosdlIVI8roq+jBpUty/0xAoU3fFn4Wr+RJWZfJw5/+Ek/136n3K7RbEF1Bpx6IJI76BdwsqqbMux6a8q/Qx+PvsVvrpIbNNCcgTr+MDxsKAEW0el6jgk26RWqBCkS6IqW+CpQUktfzk2W/3SaQD7tO69CiVbV91DzQ0+UUicY4/869eOODqYh0mgz7XKQxGUJTo3aLtrQBdG0NqDKw4BXwUuXTLu9lWg7ByebhQeDks+vLOF0/xsfn4/jJj74XZ6NB7FbLrsmfrgcNlFJSuQ4TSJAqsdbEVVWc5sXAbfueTbWOCFZKseQpvwy8YK4KZBAgzkgzDMjPO9gpkJfHRo07960yYZuxwZwInORpcnvCCZ55prMuAGOi4CEfEvoSMQdoeNLqnXvk3wQyNVecuswWTQP0vgTAmcNT6jKrfQi07ZcLExvX2uwK3DJDqlBKYMLvWpuWrRaUwoGi7wV1MCwCv7QyyHJdCYipRNuQQtnGvmOueI07MiMy3e5PYr7axqs3d/H2YeFOyYhp9wP5n2BhL5t+9DRqvuiOwwC/vuGknYABKFjQM9b4pzymAR3XQtVMgRMBJrpKD0LApBrfocMgXcNcsjYBJ6PRJL4iFbMbxJLTOCW8pKo2W4FUwAnC0u2W6h2qZxZxd3ujzxLDI78Tugbb7wS32Zu3b+Li3CW+et6X2N8DIDBme6vfAQTqPcZ0Q7amjFQlB5c3b2/kuYJDMGvHXkqkigHoDtjcl9sg+H1UrswhAsv+2ImdFDiRuJg0qPVb1Wl5PDqN1XIek9OTuJxN4oQ2E7t1nI2HMTu7jPVuFHeP6/in33wRt/eLuHskJTeI7WAUq+0gVDovUSyxynoy753FOFiSr32m2X8q3ri0/13w4b3J4KSr1uycqw+plM4Fu2J0Rmv2YvdHSviSgKAFOAVOjkuaeXbclNSi5y4+Jhh6Kl4ef06Br47Nbn1GmoZ/XSFDHZK761cE7cBHG/sPAUrrHt8zv53VRsOc9AUeEYP/JsEJF9qhqKNBfB8weR84eYo1OdiYnpiEdnDb03M7yCWcPXivxvZciyRJA9P/fqVLaNOuPheh0w4EZ7dVrwdPm7cMkEy89znsvuypFoxz3w425UKsk7EWbaOC1j8VDWKwI8XgP8r9i9Z+T3PABBcd8OxWV58ekfVwsTltistx+eChK5BTqSo2ATqaELTZiM4BJzPAiU8/bKbqYVJ25pT6VXM4NXNhs8qTR+KxohirRYDASVX/dLqR3q54S1qsOTG0c1ubgvGmQaaCVJaoIgBlDvl/nYIJ+kpdaELqwXEKsHO0Ta8XpWBIW6QvhVzdldbBmAvH10HMqER4eIhns5nAyWD5EM/OhvEnf/R7MR5s44QKDMouEZgCmjpw4s2vGALKedWEzE1wsi+O2odkWidRpiQrGYAp+cYFdG32Smm3tKSvjZ5Gc+OhT6PlUSGmogveBsGyqkf7kk3/ND4Srm5k+gX1bqtxhJY0trMLbZUqy1Arm+QVFFXQouusGBw7zpZWxWvIDRmLySmvGYPV3IaUYvL8Kpl6BFCr11F/IoMdSRCiZnnmXnW/ZWmfdv8WD6PtssCbhn7qa5Tdi2Fd8Ay5f5jHhqC/3sWrm4d4ffsQd4tVrHaD2J3aiA3xMGkdwJl8PdL9FHBSBwPApjtAj1WqSxCnaR/9fu7kUQLjQRqO1A9ieIuguR67NgO60Q658ovxJwVDWoeGdy/fvBU4oZM2oEyncjXXAzidyVkVnQbLDEb37ZvXAgT8Yf3AnPB3rgvW49Wrl3K4/eSTFxb1zh8FeNkHXn79la5FzzOl8RLCk3JxuTRdkV9zPTjsCgBRsbOSyJ7fL9YM0FRNIPndMwmG0ejM9ewqrQNjmV3lASgGonSuxu4AW/6FmBPASWxIdy0kij2jC3GM43G5i5//8jdxc7+I24dVLDZ0/BrF7mQUO3ycMtA6yKp+2CtO3dv7rrraMo9yNI5lRwUPXXxkr+kFsS2oaN9H6Uy9b5O+YO6KGe1sGbozbXcddbh7SnIhD5nmYJjZlwMG5ZjROYzlLujQV7K5fhJzf06R+XvjvFLDZk48nun6rJRPX4Pagxan4evL4vjeRLTmxGf5/f8/4KQ+5HAgcgwaYFI//xBzYvb36c6JmttDnspD2/hw1GlLQqyG+hJYgd4Pl6uJ+uYVibJVhcLJji6kZS7rVhwGLLVAU/ktl1FR9tXCOiddp/2BQYmANsDEZk5KGw3oHVJsS5//U11DakpaVqyqHTo0n+xAu3hNjzsIdkAxF0WbumvBSeWlOdnU5/KebKAF1soCvCuHzTEzODrMfQrVZx6UYNKfQDxw+p2UQ1YlSwtK+xVsF1+Dy35FlQiUkxXzx+Yq8aGAolMlfvpToCphLYFyo9MZG7qZEyzQq72A8jE60XGgoSx3NhpJc/L87FyW9bvFXZyP9vHTP/r9GFLhAyWPD0Y6V4rlcQ1rd9LXegQgC5xknlcNBg1OLLLOku08SdU82cXVhl4aH4DVmBb0s5iO3QWXgOCuxXQCXnWBExGovHnU7M8eJnidKLWTp2A5bdJoLvUJmIrxMSoBz55EvPf88UF9fQCxWjeMoap0YE6wXnczwRp7XSvPjTxY/KU1oBLk3k2yBHedX0RrhlggrtN99Y610kPI0j7Hj/tXGsQpH+zNCfwAAul41KcH8a0pa+tQ+LMPbO5jMBQ4IUXw6vYhbh6Xau2wGZyovJjxg1mkdJh7ApwUoyUmM9NIgEDGRF4e6e5Kzx/Eo8fghDnm+QLgWczMx5yITUBpCECEoQCc0Hjw9c2t2J0CJyJsYT1HIwlh8QTZrlcxGQ/lFyJwkkyN0oAzvGioqhqqlcBXX36lxoWffvqJnnGaAJLiwRTtqy+/VOASk3Hi1CH7gQ4x5+eqTnr56rVceNXUkgMC4tzRWJ4tvJZrB2zUYY73AJyImUtwcpaNCl1YQGURGhR7pfBcq3pps5Su69nFWZxsV7FePgqcXFxcxXY/is3uNH75q8/ji5dv4+aeDsUc+saxBZicDN2yodjmLmDoSOlD4pNfrUXGYSqItV2gZUjZUBdzDj2faj9rgYn27RJt85z1eCT3xXStrTgpdr537W7fU3tsW/zQ3EcvdbCO7ClxrQ7zqhB0vKicg0utUxtp2a1jScU8ba4GJQZ+/Xj4EJF7WYdCDsuKa/wcy9w8tHtpsTK8699k4z9+WBvk4UW8Z+7qQo/m9n2sSYvgdK8NQi3EWRR+/+/sC5DYrP2d7nM6ANrTRYrLtq7txULZhbQGTidRuXnuYqxOvbbNZrDkmKo6+oF9SBKc2DAmGZRKpJGWEEuSTeMAG3t+N1Xc2pxRhacyHGCCTsOcfewQJB5NflvOpcXcjbVpoRIAas7Uo+Tdvjvde2Y6SoDg6HWq30AIqo3ADfOwo+7Qun7XLFJVXtRDXroHRrFJKprVqO7PqTuxdsD0aNenKB9KiTETdfRUYI84LRHx6UVGZ92Jx14IZzMHU1JQstTOpo2qDNHn+/o65mRHp9SRKpR4JBAOVrkU768/2hSH2linUNSrTVxMp3GFb8PjTcyG+/izn/4w6H86WK1jhr054CFNnco7oAySUl7RiGEZU5ebbrcGxi6t9RpkPg1OHNCJ5RPKJ+U4GgowpBg4obIWCEAySiOtIyOrlQICwbf60hBcASRVSiyvE7rsYhD28CD7ctYBYK8eTZ4RgA9jd39/lzoLTpoOIgQpwJG64+b6kk6hTkRZtaR1Kj2IjeT46jbVPiGtDbBa3Ndm6g7W/UnXqaI0hEObIc2mhfEqQdY4JOu3BaytBQilj9I6JpWIaZtt7VWps4HxGMfjahtfvb6J1zePcbdcxwI7l5PTuEfMirsruiz0IjjeIvLMfcysDWxGVlCNxgrMzM35xaUaElJ2y56iLszqaeTNHlEs5nXSK0kMeqrGdwByNCPqdowgdnYWb27uVUEEOGFFS3AbMAwjsSbqcYWfyDmmaY9K23C9sgyotNsEFsUicMAJewANABnv5WIu5gxwArCRGZvADCZvZkB4hu17slVaB9aJQxavIdAVc8JerXRXzjf3W+CE9cN70wsIIEU6CnACo4JrLGkqxhb9iTQrq0Wc7Lfx4vlVTE4jlg/3qt7B1n+5xmttGp9/+Sr+4R9/FTcPq9ifTGXGNl9v43Qy09yp03TuZ32YNdP5VMyqEmGxK1lAUakfFxaITu68WipmVbRswUDtWTrkpd+O/q6e7kfSiCYtU4aWxTy2zIwPfz00qWvLUNIwF33DW7O4PQtUfk95jtClt46tJiWzWKRjR+pZNMiH+VeUTR+pAm2taWav5e33b8c19goz3BXbS1ai+/nrP/hx15VYp+8KhBkEPgxN3tWcHL/+qYlv0V87qAVOPLF+pyKNkgg4qCaouHWIDOuUbUSrE31Vj+RZ2oEOSgzRo0VYmsSDKQMAACAASURBVGY1hBtqw9JmqoZh2WNEZbaHNvFOgbsMT2Kh9IpAR2HPCrMsRucGJKSBBFYSsYulSCFvSwIVCLDDaIpwRUl6Igt97ja9WKseggKaTqZagClg0HyA5oWxgVZOW31pJqSmr7RL9ljJh9oQoffDUGWT1OZOZem6ylY9KceWlnSqwQCllMsCJh3oSEv6wvBit1zLX+LmWjvVvG82pestPg0rBRy5nIpWtO+KHnA0EzJzc9deqGTobK51fn8XA/UHotkZpbCAEvwrnDvXtO72MaVvCgzN/C4mp7v4iz/9UUxO9rGDCk9wYnFaPuFdGqoMAV0u5DFkHHyK3+6qO3BV5djltk7iiC0JUOT1CVAwDe5+69JWNk51d01jOa35MsDL1I4+Vyydjdj0JyuoBli8q9fNg7QABoBeKNWiHpEv5aEqt6aCgg7Nk1FcUf2RaYO6bT+7CLB8D7XoBFA3awPFND4sDZGZPkOQ7llWqtVjAutR+0Rt8Nudq2FgPrTJAVqywqQAWumjJLzFqVQaD/s4wKLI3n4N+EOojHZhGV++fBtv7hfxsNrGAtYUwSt9edKOnrQHzAn6DJ4X7heWBm1I3beqWeTjEQIWsCYYn3EfVLsp9ZUnTlpG0A9KrSUkAh3G+WyqNXl/dyeQM52dKyVzQ2fi2zuVPaM5AVzxIaxZ/E1sWnYSz59dxfzhXpqTAieVznGlkAHdV199pft48eJjpw9hOsajuL66lM4DwazE1hHqjSN2crUSOOELp9n7h0WKJ7OfGdU9Ka4X85rpL17PZ8zUBgBNzFKfAVt0eXmuLYD1NztDVE3FF+DE+hNAzH6ziueX5zEbn8Qqe+5cXV7JiO1kOI3Xb+/j3/+nf+jAyWYwlJj5lJJrnfC1VR3wFJovW550Xx17K2YznbXVSqF3xa74VCzBh2OkA1mf+uudfyXWTo+hgzN+eiy14ESxMBkQSRLyAFjpkzbO6gnOKp421vYZlQIYdpaWDqdz3fba8EmhZ1McWzIiJ9rQYV0C8wbV5BjXNfq6yvsqGfOqrJOY1gDFwMkj2VkutOBEaKZSAkdln09OQEP1PPXzjr7poZMBx1Fqp0NNXbdTg5OeHiqqy4GwgnBariWo8O8opV/ahDS0sjmW0zpO+bsqB08KBSI9BAkayqCJ00lXnpj57DzFlQm7PVMasU9WHUjsmMKr8nYoJ9uG0daDoRLctOKuMWQ6BY4SjBTtLz2FUgRJgyktYIagfewMRJKkE7jxv/u5TfABa1KGXnkvZRhX16ITfJ1dc1xLqFlls7X4vNSqGsrAIJFVr4FIkyxtDLX4y9uEF2cpMp/vuTQ4cYO2Xhuk6hj1CIJ1wHrfJlfkxjUWu73AhjUTeJF4o+N+cZskfQFQeQCcZD8cUj1ULrHBqwGgNkxcZYcxHY1lALVbPsRosI0/+ckPYrRfx4AS0hGMk0sSlToUAnEjPhN4+fDn9lgjarBrcFIVNTpVZ2DXaT97oWBXfnV9LdZEpdtpAHaaaS0Lr80udRtsUaSMIQFapbRmTxAMMz9DfNXwF6ECZWPvCYIva4X5PT1BQ4HG4FEnW1KXpAwm03FcXyY4IfWkTc4VGmIgU4vRi2OdbunEexIDby12BlhprWffpkZfI3CSXXy1JuTRUqXGCFq51qS+k5mpahCVx9KHJ9MnOAfbBA9LfdgT3gdGRceVeHv3GF+9vo27xVolqffLNd2WYp2vpWT6fObeOOgzYKxgGgFFAEi1T4A5zPFg7QBOYE4AJ+wFrvBxOTeLe7FaOi1GqkyGiGO7oe73EqXyvnisXF5ex93DPF7d3AicsB4o5We98RzAPuCXAlD55MVHcX97o7UNwOYaScGxxtSdOBsKAk4eHx7i448/EggBSAAg8BUBQMC8VOdjfFRYYwVOmJfb27u4vZ9rVTPm5Y3CM4c+x8DNonp+t8AJAEiiWNiT3TqeY6Gv7scbudnaqM2idfcBO43NchEzsUqnsV3OVa1zfnauEmts7O8f1/F//4e/j5uHdaz2StaLOdnKFTlTm0lh+vnwrkm1U1V19My8jxAcIrwfAga8xyrGpN2E2QJH7eNDeMXS6hXV/Ttfq/2ddGNpDpsAWocqHajycNWxNpkqL6CSwdC/3cZZpWx8EGi/egd1f9/blllWp9+cGVCckXllOZhnjMneVx4Ml+Z3wacRFSsz0VjlF5GgLERWIIkEUDDpDf/qIC1IQ1qnBQwV2Ey7vP+rUnW6tideeIDknqjCcJBtmQh/Vu9j4QVS2M2BrhdFavHoROR8mScrEWUDgEQrJjjRZOd7mLJ2IzJMjLTgNHIOrrukh5WTEwXvnKjxd7lb8hCRHLKjJgHXFQSmjxkjAZVkG8qlkA1elP5mG6PBSG6iXcqoQ6WefefLe8zPPXdgTmWTvKpvUtj6iPAOxcp4mooRKc8VBME+HWg+kqEpZqZAUKV0OrFiogadILISyQ8Pp+0yvjssKasTr+8lU1NKpfWdmQ1M+hwp88n4q4cIjcWSAWLO+CxpHiajrg272JVaA2LFGFtSdycCJwhcKQ+GOeH/zGeVeNL1lGvfowEYshbSmIpgvt3F+exc4GR5/zZm40H86U//MIY70jorpX74LM1i1+nUa7cDWMp5p9GZ8wEOnIATbOez0oXpZ4y0DGTHv4n7+8dYzJcy8KLxGu9MgITGPx0ZcFuM69O3xqeYz1yThH8JsPkJAVKVEZjQDWONqy6dhFUdY5YCxmO75ZPYoMIVTarWoiMyJafjeP7s2hUW2UWY99dzSGpQG9OhW3A1mtCGl7ocnrOaV3keKLUDczXS+IhZLAaonqOuW7LBCWCqACz3wPX5jyueqOJalRMsP8+x5RJgXqazi1ht9/HlyzcSxK73J/H12zuxJ+gWlnj6wHooNUJllPU9jDEaC1JJaDAESnZ7gQkYEVIfgBOa7FGxY8bCqR/Gn2dzvlwInFQgZlxZnwBqtEB3d3eq1kH8uVxv4+39vZvaMSeyt0ejYq8Q+DDSlaR41stF3N/dJgMxUlqG9cM9AIDxXiHVBAAhPff8+TOBBYDER8+faX7xbwGEsTbQoshpebtNrdE47h8elWoCJAEqzN45RQxDIyCZaR3e114opAFhY/YCxABdDgr0/ZHx2ppUDweM7As0Zi1j1jaMPSzTacTZZCgmhXtCcLza7CWK/U//+edx+7iNNeBkMIqH5Ur9kVQyn+vfMdynefHlVZzQxYzkhxs6pcBJBfqOJdZz6GrMjsk+KvstE8Hu4F+xnP1A4OTQkbXSNWawUxjadGSvatZep1mH8Z4xNXNiRsQH6D6O63t5yFMqLvUhTr3ngZix0fPrgoI2FV9Yob+fOgT3epsqXCgQ6FSvD3r604ATnKt1pG0xQgliW3BSgOJYe/IORGkYk3cFqe1A9OVZPSr1zysAdoEvf61KUQuY9AvBrI/39UzZ6DocwAtJmj3xz/W4ZjmEThjyNsmNHOYkm1t1lSUJ74Tj0jHRVLQDlax8hAY88Tonn85UhqiNp/uT6FNWzxsbAPE7A0ALQAfKxKDuZEvXXbf0NqvStI7OEqCOnk6oJr8KdaN12eSB1X5Xc58phBZkukeTgW4xKweA73Bu9BmtUr0WUFU/Nci49D3uVeTA7IfLYEP6iQaZew1QZdMj2+J/6oHi9wi4Kt9U745MN2QZsE5Zo1E8ZqO0OtE4WJOmOZXlOr4RCOom6GqGg5jSdI/0BMI8xI2Ua7Jpkh7ZYjBGoC6htAW1s8ksRicRq4ebOBufxJ//yY9iuN/GCVbiYjIkcXanJ8mPcgxycyhnytIT6YFlrGiulnoAdfGFyZC7qk9lqkLCUv2BrraDmM7OZIpnLQoGeJwwB/KnqZNWVQ4xxkqjVQ+m1LTQDwcGpih7nhGCuYJLl57jJEsAcerDf9axWM7l5HlxceYgJgO2vsu2jeay/1LOe+Wju4S2UXOyZLuu4qCAPRuVNud835YJZD1KA5W5ezXZE0g3KFGVyyZbL5DGUf+e7BelFg3us2OAQgUVxmUjOR3jcfL29jGWu5N4eXsv5sTgxPPhShvKZC0kZLwZazEpi6VAB+MNOFGFyrYBJ4/zTovDGAFOuI9iTljjHJYABYhEGR80J7e3txJAY2EPOHlDqody8a2bHTodCTtiZ2DSlaSFSIVIxIxHy3AUl7Bck6mbAA5HAuXqsfPypVI2z55dC3DBjJDWAYzARgJwAKxmXgYSHctyYDaLh/k8Xr25jflyKcBhVhqAbHBpUbVFtPWl1GmCD8DQcjnXPVPOrHJkVYTZCLPGhBQXY3KCXmxIc8uT2K4oe54IrDMu8+U+/vM//FPcL3ax3o9ifzoWc7LmSCBtUuNYnOaNwJPhgD49dXVOL/bB3Cl9xyqzJiapaxN1Hr+Mxo7ZkfbfbQztYiH7GqqTjpWxW0lp9nw89ce1H12xU3tIShbEMB9YNpQotSkzTqt9sRp6vvJwWCX/ei64X1gPnuFsXNrEte4+MlZWovo4vheJo0qlZAl18NLadRWdCkvQ/BwwWv4E8TXHaZ06bb+POXlH3Ny0vH8HxOQ3ajALlLTghACR0dKTUCW/mX7RgLf5+6TjOuqaQ25TitoCE6WFRHd7/gl0Tt84eHUai/RBcTWPLYHrFM/DwpfXT5Y7+oJ16t2eQmlnyWrut9Xhrq6RzRxNilKce8AK3h58Bt9AsJnNqXLCug/MjrbyCWg0I/K6kEES99dXMnm9pP+I8tLvMlMlL3S+NMFI0XiZouqZE59aC8iUJsD7ei9i6jUKWVHDQ1APSpWXqWTMCSLjkXywdepIs7JMO/ado20+pqqaLTl9g07lW6lSUEMzKN0H/UwGYqlPsZ07SshdnCDg5ITJ5k/fDpVI7nQankOtryGBBzHi/elSu1nG8GQvsR5rhE8FvMCcrB9vZb72l3/2Y5VhD1Z45Xh9qCQ9nVQNbr2hVRrQJlA2ZSM4wTCcZr8iAgabAeMiLQVBNN0lGUrACSdwxkqpK21GaERsuW8hs8elZHIF0cU8qMQavxP//mQ6EUBRpVi38Rp8o4ngTsD1ywV9VPzZBCuEs2wdz59fxYuPnsc0HU3NcuQJSC60xWamMzDANDUSOvV1z1lv0V90L+tEr2ms6Wttt+CEzU7NBPUcAFgsCJa7rP7AMOwETuSHIuv2bSywrGfOVP48jjlGa0sMvFZx97CM+WYfr+4eBE72p6NYZYfjAicyzGNNAcyy7B6jNZVFFjhR9dhGwZOyW/6Ih0pWifJhNunjtM5sNlEHXtYO4ATmhI3j+fOP5VRLWgdBLPdBwBUDnG0LCOaIaQnkOJfCTABQYHfQiVBFBLBgraGDIWVEVQ7ghLQNc4INPz1++DeMCaklVnBZ9VPeDFDh/bjn3371tUqlEdK6b5VT1bxeAnU6N3cGbm68KUdjGK3FPBZLu9h++skLHyh1WHLVkv4Pu4453NjPrszXhgOleXifs4uzoO3TYrWPf/j5b5I5SXCCRxOAB1CV/jjF3JYG0Nq/PjdRwMR7Xrvf18GtATLa7zMt36RUWlDSFi+0cU8HNg6sYk4O2YeqcuzASV5h+UR1+3OipYp5XXopT8ndQUObkOMo1yZJQ1ZhKaGawvsqWrD20gBFn5V2FW381t/LY6XxWbF2pbrGmyHWoTEZ8molUSaeip1tKXXGsANw0gKLDzEn/1xwUrmyFlm1YKVO5sXAFDgx89G3jfdJvE9p1IRYiNqWSlXQzRSQaHZrISyK7FNHRqi2VrfvCW7cBih1OlJL7earqwtX/j5infl8RwvAQXqfJCOglATsS6YcjAk5oYIeASy4OloxXhOm80duzryNTcLSeC3z7sVGuCio5+1qEy9Kva91qNKwxAWNJqV9aOpWa446YFL6hdasqEQ+ZT2tcu3UEGQpKuPVz3cvzvWzb5+Uun4FyeYk4Hlzuq7SRsWOcMeqEjk9Udmmc/ko+1feTOm9ocZeO3mRUPGHkdOYQE4MpXRyt405qRMpnzcMtADHbEyem7Sf1wcbKuBkBHZ5vInzyWn8iz/7Y73XdrlxKof0kez/sw37kSBN6ylTFvQmASCohw3MiUSSbOwdN6jAxrz7vk91Mscrg/+XZb+H36I2eymwoVhnU/Mv1iFTjRjAwbp0fwgSNAuESZk4YPBHQRePiO0gHh9XcfPmTikAaP75/EHj8uLF8/j0xUfW8qjCqWzxcz3m2iBISfeT+hl2QoluS2vSgOS6Vqc+Mt+eG1c9hVUC3OWts1RZ5eAwQGkoV94aPDekHbQrnAylM6H8tSs5j5O4ub2P5Wank/bDYiMDttf3j/Gw2sRgNI41zyD6mNzUi6HB7RTWwl2JWXd+/hEss9GvSOtcXIihgKkAfFpfZODF815pHQfiUJAHnLDmCN6AE0DqRx+9iPV2Hy/fAk62cmblwMLe5TL2EFOI46q8QvYwXUulZaQjub5WsFGjvtE4bu/vNSdf/vYLpXVgSghYgBnAxLNrOhhvE5x4PmBLYE4Q2QJOSDn+8jefC5zw+6RjMKhjFat/UGqMqpqLOeOZLHt6wM984SoxdC/FpqmBpVLufp4Qa1NejfHa+XQkcAK7yc8vri60SyzWET/7+efx8mYRy81J7E5Hatw44BAgA0SD/hLjK1uf3lMH+09uQnUos5rgEDxUkBcGkCbZ+++77AHzc1gNdPAa2U9kQ8UmxpSWsV5baZp2b/aBuTnY6YGqw2ZvMufv9PII/V6lvk9P/WykDuZQimHPA7Ox/nu1n8iF3jPkTd6ohLVO32QvqzxkV8sIs7mu9uF5ZMEonuUNFlPaMSf/NeCknZjDG2yd4d6dPAfYfuLrfSpnZdOs7JNTebcmN+WDNJtGgZM+5dNZAlONosqD9DnJtE+ZtKlqp3rtSJ/gvD2bKKewbPvQTeBBGkrEx1aty6pb6k4KoY7g7xgC3ZNOeK6OEfNCXl8mQdmLpKyKASdJjbsiwSdfpwQqH9iRO33JVKc/9Zh2IPPo+/0cVaVMny98Bx3nwmtzpsWg6OGRbohqGI+bq1Vc6un5S41OtYpOs58enFhEaCRuQOly5LpPf0/vk46KbJpylMTNdL9TUzVbXlMiufTrCnCq2iZTO7znfhunICDSAIDLEididLbbxozT2IyqHetO2GBVfTBKcPJwG7NhxL/8858o/41eQ+AkU1B2VEVofJTS5OdyoAUITAxOSCMN9oGotT9hWZgt91L1VjHNSorl4f4x3r59K4Ai4aXSe7nmE5wM4IBS1O2NCJ2JdUVywJWnD+C3mnrtYzQZBSf2U1n3u6ri9BQNwUnMHzk9P8TD3UPc3d6q9HoyHca3Pnsh4SWpMM2V1itruQcnBGA61pZvhXUhaU6XB48S8R3vA21JYSfcyQZuBHUHD1PZ3gZSa5KsCekJymXxvlHFnTZD2Ap7FfE9/g8IpAqGd8HunI7E9NW5eVyoWmeP4DUG7nWUZbvS5lCxRAXXeOxWDwLFTl/CxnCNMBuk4QAmYr2U/rNfTQtOYLFKPE21Dr1keG/EpPf392Ionj37SEztq5tbpXWWq7ULAQCkYgIRgBucyP0YvduG4P+oIE5aR/oUdUWe6JpIt3z12y+y389YaRIAKOsd5oR5RZNSbru8B8814JW/Mx6/+eLLeHN7K1BV4IRBAJxoz6C8OEXqrAyeS65XKRxKipeP2icAO947dmKC5FYs+3oqo+ZiQQEmpGQ5FNBjm15EgJOT4ThWm5P4+5/9On771W0s6IkwHKsEfLXfxAkutBJqK2nSPU8UE3id9XFIpexZU1dguY2NPhylyF1b22EpbPvaim8dyDjSXtobqvSMDQBqmOwuQ9AcklvQYhYyUz+ZFWjBiHUnfWpIP8teXW6M2jcubGN3wRxr6XpNYhU46LV69kpXVzKCLNtXab29wuS15FpJZwA0fr5K6esa5uTJUuIa1ErntP9vB/yYOWkZD0/aodVv+7sf+ntLVfXpBi8Cb3eZjkm6uCj+GpwqO6zNuiACYjWndJIm1CaeqFOnfKvC3RdCHEYMEL9iK00OG1tvpRYqgKfoT6wLA83mRz8H07hAIVp1ywd9gOiNIDJWWSZlvxtOYwgXswHbI/lx0WYGK/Z16P1MXG6qRFCti0x+WvQk9qETuiYWauahMijWtByyQJqvFn03CPiY6dJrs9tkx4RkGVkHTlQ+7A1pny3RO4BSD2bqXiytYaPglOcZb4GJyzSTKSsB1YZSVoDcLkbqrTERDQ0gkTlYmrF1TboYz81W1usTSoSZY6VbAIg5FlT7cL0renYM4kyeExFDhKapdZF51elYzMtmfh+z4SD++i9+qh4fq8VjVz5dlSfyP0iGTqdHpXFsWy4TLDq0pqaCnFDdp58dn1DU+2ZjbUWxItDwb9/cqEqCElO9RpUXI1vTp3hVWtMUHTvfywkN4zSDE/mxZamufDJoODfhPViH1jGcJHMCAbacr+P+9iHevn4di/l9nJ9N4tvf/kQdbdm8SoSrahUJD6rJIc+Um0LynCpFm0xmBa72gNKL/Pryfe+7Fs8zY1rySdHXKU1MpypvaFZnkOLGlYCG1JsIkPD7lFPDWuz1s8flMuaLlXQnABPYE6p17ubLWLF58jyfnkrgyudLzMlBAREoup3RyGuQFIaeHwv8JHinzHcylRhWjFfm8UWtl6sxrqrjkd2qlT4ZxtkUMGxjPbFVi6UMx2B+3tw9qPEfe40qolQmb20daUjEtLAOpDBxiX14uNNzob5ApFRgAMdjpQ1hUAAnjKh775zHfDHvHGe5N8qRAV+wQwVOuG8qZbiHV29v4qtXr2zKJ1GsU2wqb09womczU9FlASAxJuXdm6WWDD2ZACXJ+WVZtccFkDbDm2gyjNGAgwauuDSaHKkMezydCZz87Be/jV99/jrm60GcTmdiTh5XGOilCaIOdlyL9xyWoyrYmv41CtyNlYW1bhmq3wEX7GE+XLUgogXa9fe6/zZrIDYVjVuK0Ouz64BoTYn3qYP3rOsptqbR7Tkl5OyBCcr6eyIUv5tjqgJh2RZkj53mUFUkgfflfn/OC2oYmT6ulHvAJmUIeTS1DQdQLOOcq0AN5gUOK/ndaCTFnHQXWkHt6P+/Kzhp6aEWLX4IlJgZyeCUVO4hOOlv3AOeJ79yDJWAx3m0Om2n5YgGj+BUepNiSUp0a0Dgh5vqDQ7LsVvFfr1QD4cRYsNUimP6w6YBjasyTmhHAi1dRTereOCUQ4OvzU4nrqX6coDvh7E/4SHzSVTidSo0JAQK9fzgtFnix3Kf9aRw6nUAUhZEGpJ+NFUS2PQ2qGVXpcM1r9Z6JJNyNBlu8NSnhdqH5+ChTLFuzZcenCwlEzovXwKuWCWdzjezA9TCq/eu0wrpCj/cva+NerikB43YCDbe3DyggdnUCNhsppzWHh7vFYzaB9kBLyMZgmFMzEbkqk9VSmwxI3PAdbucerek9bw3dbQco/GJNnHy+7PpeZwOqPA5VWfUs9FJ/PVf/mmMBpuYz2+l+5AyJZmxLh2VRlQEkepgC2sit1c18uMEbZq1NqACJz61OehK9KbS3L2qdtAvcKK+vXuIt3cPYgS04cpAkIoxlw6zflzayxTb9ZZnBZACGEGfMMTUjX9PDU7wD/E6YmM8gQSLzWoXb1+/jTcvX8Z+t46PP7qO73z7U3W0JaUgjQHaE8qg05Spmh2WAsapUlcBdX9PZrTWlJkgA/Wi1fsKMzM9tY7VfyjXhQBwpnWq4ghwAiAocAIwIS2CeJ1NkiofdQterXSAAJzcPMwFTm7nK3lkbEinURU1mYg54fMIwCoxb8AJZdakOBzUYGeydJ9DCF2LOcGT7qgeL8kAci/0NZJ+K0+gzA06HsAJq4Lf4zpns/M4HU3i9hGLdj5vK1BKFRsBHyACOEFvwnwSzPne/d2NK9vOZgIjzJGs6LX+T+PlV1/rXtCiXF2jj0GjYq0VDIp6LDFGu51ew36K1wsiW9KRuOd++fKlVgxjQ+qI96t5ZD5s5GaRdAtOVPKNvksMG/b9VNJNVNKs7sx5aKTyiP2ZzsTj071EsYAwjBLF9I2nsrH/1eev4pe/eRWPq12cTGYx32wETlRQKHtuO5KqfaUA9DAIosXE1X7ZAg0YzDY+1nPq1+QROA9X7zIPWW3TVZNay1EgXPsjHi7piVWFDi0QseayByc9tEj6QayhWeXugN+Ak9J39efOspRwIGEN9BoRf6+E9ZpDpU29h9qkMs3fkqVhPxHIyu7ffsRtMEds4bmzQ2/93+LkigHVJFTPfLa00P3z/sfgpE7XT52yNTB9HHPsahztWnBSga1osA8BlIMgmKLVDk/Vab/RItRJ03SVJDV6wF3ZkeLKDOIViDrmRKc4szD+g0ZkI0Q+YafeLGK/wVhrEFdn4/jo8iwuJkNZJ1+fz1SqJ/8MlaZSvmHh3d1yEW8eHvLPIt48LuJutY2HbcQKUBI8oLOIAeWGdMvNklGCb27cdRLMPdyl0uVRkmxKV9GTTEblNIvpqjmqlI6YhjxtFrCR14OCVxGApek4zJ06neK8Nj/p87BNObOCUYITpXUAhK52Kd+N0um0J2OlpwZULHhD7xivTO3oQfNT2dXvuxzxROMNOCHPPZ/fK2jwpfJaCQTTPC1FWy5HRpmPJeNajJhy9CyV7TwmHCDwRUnQCdgh1THMjqajyRmPrPxOyHWfT4bxN3/xJ3E6WMd8fiNwYtbEQupOeJ1pB1ef8H5UF7nCCKbDCxChapUipuI+waKCtirOnNrxCc2lzVRx0Aju61c3sl1HICmB9h5WIASqnBKknFYhXX6UrLbR6MS9WGazuIbmp4ppOowheSraL+jhM/cDOFkt1vE19P3rVwp63/vOZ/Gdb38iPwyeAaXUUj9j4RtaKndBtkFcno26hS2orU2vSi0FRAWk/PxWQHAZY6+34nXa/GRN77SbUrCIX1PjwDqFzShwW+Q0yQAAIABJREFUAhABMGzk/GzjO4L7YgXgsO9JnIzi1c2dXGLpqwOLAjh5XK9jNJsJfGBCp0650hdu1WGXwItXCD9HaMr8MBfaP7OnEQwOTIcPG16nqmAZ0M8HRsWnE/CqgCKCZaU0DE5I740nsxiOp/GwWMab2zuJYw1Y3VmXwwBpDjMnZgrxPUFDQvAYT0nbTKV5wQiOuWFc37x8I0sDWBNSK/cPd11aG3CChsvs3UCMCvN1cX6e1ZGnsdhs42tAK+xLghB+pwAnn60GlZWC3LtRJ0wL44kuRvowUl6DgbxzGE9Eue5SfBqP93dxst/EuSqZhgIp6smTvbDGo2nEyTS+fnUfv/z1y7h5XEWMJrHYbuJhvbQBW9eNmEICqgBhL0nZpdVDIy8ocFwp1bYasmKc2UxX6rSg5JAZaa0v+orSAijSOLL7o8urCposnT8oRChNiINiBvZeYyJfoqwqMuBwetY6y9qr/cz1QKc0nU6LVrxv9S5sG0rJ8ozABksX1ZsjujrLMVh7TRZPqPu3jO9oL2EfIUwMDVKs/XEqhzVY5cq24CjRr37+V7//R91ZvP7S/f8dIVCW+DT0f4GTNp3Tbi7fBEqOJ7ZDbU3er0Sp3aCXn4KTzR3lpE61qTCu8kWZ+aSDptvaW09CAFNHR9iHHXqDeQz3yxjFMi7PhvGtT5/FZx9dxcdXs7iaDuNidBJnYwBJGmCNpzGCEQFkrLfxuOW0tVQHU/LVX725iy9v7uPr+SreLDcx31J7P46T4SwGp9NYLDcStQ1HExvgyAXTCNi+DpQfDzS5jtw5id0EOlfa1aI3KRudFAptl1hRp0VrGMoHWAuySrmOBF0F4AT2spStxwoOxmpbY8/21PRYy6Ey3KpeSbraZ3G7maoUFkMngqpS9T4xOyI1TFl+i9OaNoxt5q+ZP5qInc3kojkcsUlyAtnFbDiOMRvHZqtrWG9WMR7TnHAdp6wVNnFMqyhD5CQ22MRs5DLjczQslM+iU1AD6ROxYcPJLDZO+Elj8vH1RfyLn/wo9ttlLJaIcXudEhszQbdOGWwc5PirNQK0OideCXgJIHRZVXVCOttW078EhTrJ6Gd0w6VKxJs7p1mYk1evb2SE9fC4iMflJu4eVxJ34v1AIHNQBIyyrhCMLiXIpuT0cnoWz2eXcX1xEWeXU4GT4egkhmpj79MlTM397V28/upVrJfz+Oj6Kr7/nW/Fpy+edRb/YhEFuOz3o1ShFPoGHNqMATqNv0kdPlT5kl9a0QVSsoxdFQTF7KUwujdxynbyMF+bvv8Iv/P/kvbmT5Kl13XYeZn5cs+srL26q/d1enowwAxmSAIESdGUaYf+NoUcobD9A8MO/WY5TDIsM2TJoimSIgESIIh1MHv39N7VtVflvr1Mxzn3fi9f1fQMRboQha6pJZe3fN+5555zrlo6ZEbEnhC42CJJAEegQgChNixzOYolxm3hiPbh4Vj5JgM+xgwYUABarVi6LMEvW1+K+TcGlTkxZGnYJuH7tHTpkHZrSblyBxFgMjbeo/WV48LIeM5CmnLAol1DcpSls3ZyOs98jTEnP8cldPsDdHp9cyCBQN1ACtdIgZMi9VKMwueeMVXKK89pCD5rrbTkouHz8/Y/PW7rmqfYlcFpfB2cs8S0WMXUT8YK4FteavlMnCHW11Z1DSpYLqKguCPGhQUDRypIgzOyQLfACjaleYkw7DMSP5a+heCEYxEMiEVo1Gpal8kGcQYPW4zMQBH7M5vIqdOoFBXPTxYzx6i1iCCR9ug6TjtjPHt+gKPOEFM+Ti6H434XI2rHKEOJi2IBeclVilVj3twtE1oqXGdCaBzvtXAfhLUvtHDU6FBIo5kdsmxLANb6XuY+DntdiLDQOXfZXwAsYvu12du1nTposq36EBWv7511VAYbcmjtpMW676dnwYkNvrWEc918aQtZWqacXd+MRbAJOM6Ea2SLr/n+HkPdocBDWpPV1rQ1lNGLY33fHK4had0YXn9kvifPQTHa263E2cUhVOBfiQbDHhI2Ey/HX8eahJP0dQAl23N2YOh2YrdhBkumHbu0wtbJlJbE7WeeSJdGlqfaF9LYZgclMrdilTqTvKJGiFwLswkKyQDlwhSrzTK2t1ZwYWMVrWZVgVu1IjcvqO0jKi7Ko8DFIopRSGxmzjCxG9IO8Fwiu1fHp3h52sWrdhf73RE6IwrsykBcwYhTUGUZKJjglc4Mt1tqEfdkQ6qZNbgtMxwuzY2wbfDszxyY6Lhq3zdqnx8EJ5aPYf1FAaDMLJT0pgoCqEz4Tyow9vaOmAJueB5KpzaJBF48HxS1WdVDgXGwBPKmZE+d544LGAFad0AnhYvMFlm0aaeJ74OVHc8bXztZK75/zemoVtDv9rQJUtzK75einD7z1LxMRkimQ6VKFqIpasU8aoUIq40aVlsNNLXIEagCecXal1RV0c1BcEILKavp094Qozk3ljkGvQGubl/E/ZtXBU4YSqahj15NayKwGBxvTynzwVJdieYolpQokl9T70LmhD1xp35D1WY3aICIVvRQgyJJX76QZmscn7RxdNLB0Ukb7d4AnQE1UFTBR9ImyDppHSSxJzP2uBlDL+Yoj2quhGqpjEq9jHK1JLGrBLrei+b77XW6mAw4CbaCrbUVbK6vYKlZkwaAFTqFvtYqWKT+2pwgWpd9bpUYSm4Mdi51/ajdaKLpUCmyog/tnSA+t5amrSLh987/q3snk+ps4GQiPQlbO8ae8B6gzsEyQvi1OeZoNy3gpNtXW6fPT4pOZ3MFeZWqVWXiMLafbThrJVj4nMi4MadA22iJoAOy82lCQNnCFTCX8+cly2LshYETi52n5qLIuU60l0unYW+arz/HtkfR9Cun3Z65gxTSx5a2gRPNjArghLvePNHGTs0J20U8zs2WuXAsyDCHDkPnxmRmbGAf2RICGoJsiWgjiKWrU2PisfMry8u6/wROPMaejjl+T46eDAAzyn8OghMybGOCfaa+FskgG3ji4zJHaLnVwpTVirQqczTqNRUW3fYJkrGlwrbqFQMnXNfmUxTzCaolDhNkGOMML18d47Ddx7xQQm+W4GQ4wDiaY8zH1HEiy0RXJl2SBKuWemzHwzZ6AydWJAWGJDjpQtvVFiiyegH8n2Wd0wLd19AACngsVES7kJzuUImhwyBOP14GUJwZPAdM7LEszFIsRFiTvesg95wzJmFqcXCg6nWlJpOZHIg+68PbpraBSLjM10TGJIAT32/NomysEBlL6z54KKrr4EIatbQnEsoTSlpKtbGXZDLZauW9bbEYai95G1tMUGjr6MYP4ptzPa7swnnekxwK3Sw4yfbMzgOTtEJOz57TuBkwIT7ANSTB7REySALCdaOIDpzoJaecLFnPRRwOaMLmGKyltnnmVUkXMEIuGaASJWJJrl1cx5XtC1hjpDPFb9Ec1TrbORwPzzHcnCeQl8VQHnlOnmJfeNDHtN/XphizOzQYqcI56nTx8vAELw9OsNceoDuNMM4VMUAO46igsCBWckLIzqCwypLDQG0dR5oZqt/ofut2WEMlCGrNlpW1VgdLMg+3Ej4DQPEhaPp7vzFS14xAnGXCWFvHqUFnUM6ea5M80R3A4yq4FNE5YJZGhkMRFHKx5YJkAUxQNcbKvjeydoTZXTMBdN7qSqsPbpYU8bnQjiCF9DKreulmuAmqPTNTmybmCjQeIBoPsNYoY61axIVWDWv1IlaaZdSqpOTzstCq5SHhNN8vqXZu6AUxEAfHHbzYPdJ5I5DioLP7997AjUsXNNF6klCYytvOhIBcXI22twVIvXmFUFkVTW2IZV1wJkgO84Jt0KlDLXSyPElXNz1FjxKWmt2YANzOZYL+gDQ/AUpb+pNuf4yJt3fo6ggUqjkD7FO6DII3rhIjA/dxKY9SpSj2hC3SUEGOh2MBClqpN1dXcGF9DStLDYli2fNnC8GSao1JCKydrkHX1Vj/0BKRU1WrXbVfSnPVMWNEf5jI7aBEjEzG8mh9aYsaENBOHTwmJFZLh+F1FLYyE0ShZdR4kDEhQDFwogVRiyZZsjFGnFI8mabgZECWocygRbpvqCvh+yUY4zgEm+ljMfzGblrIVEg5pgbI7tNgZyb1TWZOzBkZsOlETh/ZZ7lpRQz8K2r4nVw4UaQkVgbGlSo1MS9Hx6dihGTFnJiNnGscwQmTVNka4mwoikl73bYlhXpifq1h0fS2QcYSOhPICbg0mwpDOzk6FrvC+4vtlaOjI/0+wTuZLrZpFMLWN3BCgTZ1UGp1E6T6esFzGViIeq2qe59ATmu7DwqkYJebIFtCmxubcoQRqLF4Yf4KGT7Ov5qO+4qvX6qVUa8wMNHASTXm9HDa3tniirG738arw1NE5SoGM+Cg1wG9bSRoeVtTgM8CRMW/nIaJwEkAB4EhCSF/VjCHTCfTsqUtVoM3VrBm7O/ptcrvn9EIBvepM4py+FkbJhSG1uJ3cWpmmN7r9lc9u1optlbba1g4HcWiBNYx45wM6znLJWY3qaD0lGfdV2TqpL8jADcnnAwiNIqEIa4qKkK7x9Yk+zBmUu0cF6Fr2Ci1SATnGsLoTtV5hLGWBFtv5F4N49X4SO9cufWVbZ2A9rJ9NHWTsq4O/ZK9rOwB/BIIOYdSgqBIFLAvXuGkaLMLwiGno8SahAF+bv01e65rTkSLOoWsAx7Cycw9QoSq/rhvpEKs8xEIEyr5KdYaFVy9uInLFzfByqC+1EKpVkfMDIBmE5V6DXG1Qk5d9sK5q+nZl5j2ehjzBup2kZyecufFnIPUGILEHvFpBwfHbbzcP8GLow6OxzP0qLcoVTQHgjcNF26rLDmgLLR1GG9u1JjPPV70N90eqY6hWj6+QHtImdiSNADHbh+LKLZPa+8YzW2i2LO9foHADDgJ2qFQ8VplsfDTB8ZEAIWbnWZiGDhRRVgsek/aNlYubAQnnPwq8dS5vmpwadnlbiFjautQsJrMBFLqtTpOTzp2SzCThAswWTAmWiIB55G2inlcXmlie6mG7ZUGlip5VMt5FMoR8sU88uWi2Rq5WaudRpzCxbyAdqePFy/2cHDSw+lghqM2xYhDfOvtb+LS5pomWk+mnA8SwAmn1Vq/nQsxaW6zjloFbQubzZ1R3gXv/NiSg8MerBte+hUbTaAe7IyVnmlexKb4hsebmS2D4WSCPnNQqHMiy0NGYJ5LI9uVDaJxDJO0Dy2AMkkwH1nlH1E3w/YyhbMFW4xH3AA9HbdZq6NVr6PVqKHVrNsGUSIgZFsBi6wWtXWCvTm8K9PjCAiIObHqjBsqQwnTqHmeZy6IdK+4UyHVvmVFw2EZFIDhvByjv/VJcEA9yZAtnTEGA7JbXPRMb8IkWA38kxPKtCh8RbwPKIJlGmyXLh62fJg1QqBZKsrKT+bEQCeBhbU7NZRSxYK1XS3mP8zAssRYMhtKpfW+PMGIwAGDypKpHDIh24PFFsX3BAbWikk0m4fVZaXW0OiBg8NjG7ug7JiFEJKCWG0oeQYUMl8mQr/XUeuBEEwTj6tVubN4fItxCb0uJ1IPFLhG+/Dq6qpSYznTiS0axtpTa8TXQcePVpI59DVfN1+XZeAwwdiKSoEPn4RsmhUCGg70s2nD/CCo5PXIVFo6oJJJgs3NTSXSCsSoIp8LoNB0MBuT2c6hWS0p74Rfl/NzNMp5RNo86USqY+/gFC9eHSFfrSOq1PDi8Bid6dRnJPE883Rx5o+14WRsdT1KaCkq6ZfsD+8PhZZZizNsvkGtaDbdxcgNy1ry1qabLUI8fGBEQ2dC66vvewHchJ8FoGL/muPG/t5ez+LTCAWBU+nRvC3q4NPGtRjLYsWsF5IualURqWwqY2PDrDS+UwqrOa+JYZQUJI9HfWmYlCYd8pcogiYYJuunPCNn8ZktxCiEZGZpxgQhM+ZK2SdbPNSemCbFRPzm7vFiXA2k6B8HTnRQMm0dLaRZ/ck5xuUcHnnNf/qC7W6NQPMKhKgd4IgyA1BCKFfYPMWceMCZhIgB1KR2dVY2FLxaCFdJwitx5MgnfVSiLjZaFdy4so1rVy4pDKhcb6C+toHa2jrKy+t2oRdLDIDAjMibJ51R47w451PMR0PMOcSq20ZyfITx0T6Gx3uYdk8xGw+RcJHsDbGze4yHz3bx/LiLE56ISh2TXFEVneYaOHIU9ayKzgLCgtp5ET1v5bX5yA2c8EOLM+kwb+Xo3HgVY8O5vI/pwiVRzu439/0iPUcCpA46zSG1AC9h2qzdJCG3wipwJaMKAPqUVV68dMpQCOqsBxee0XiEIe3XzhAFti1sRgEQK8RN4MTmeligl6Vz1qoNnLb7ulZo6SZYiDFBbtJHNZdgo1bCWqmIm5vruL62is1WU/H1uVIOqMXIV4uIuWhWy2pJWQ6HDdubjsZ4+ewFnjx6iihXwd5xH3uHXXT6E9x/801c3FxFIeIk3IHpnvz4UMDI90JgEgSIWR1ooP814I/OWxJJFD/5vRNaHtoDEh5HS91UZe4IVfZcCRqBAae+sipMZmrj9IcTJd5KV0GK1NuBbDfRBSHBrlt7yZxErDj1ewQ03OjpVLLNi4FafI4aZ/q4cJaLUaNaQb1WlrZhTrLWw+WoJZKjxt1hqkY1H8nQVADf/Dfox8i6aKPyazJtQ/q9L7FzKgL07cEBUADHvB5CK0GAY5oYMBmydcgYedPgsAUyGjPO3uaIyFXDe0C975xaOObWGWHI5y3EAngMquPhJ83Oil92YrY0+RjMx/H7g9qNAE7svRs44bkmY0JGhSCFk6YlFuYmLNuzTThWnMHcHEG1SlXie14ZnW5Xr5XgpFAq4fDoROBEuhMf3MXDReaE4mYSVoyEJ+AhozumY4VsMTf1CqdbV7RkMDm23x8qxJCBbxRJE5wcHx1J90H2Zn19He32qelAfL4O9SjVSlX3MMGJpQcbY6jNPG8ziLjhSTNDAFLkJPCq7lu+FlnhE2ptYDqT6dSC3WgbLpOhMUs4jwW3rGREk0IerXoZNWbBlIuoF3OoFeaYCtyVEccVHB53sXtwiqRQQr7WxBEnTZ92xaIQmvOeIJpmAWJrzsINswAnnAkU9B6mO3HLm/+N7Ut8H9pLfB8M+qowM46PT/AZwERghxf7ZnDD+Nqc0XiGAsHL/gwgybIqxgsYc+bgJLhqdB3YLDl7scF1ZEwNgQTxNWUNLNqLHndB9MYOQ61CgFxGMuP06C7Gwy5mkxHDCtTO5CBUAmHGKlAnZVOvPeuIqwLvuWSm9ShkB3VG5oLTWAGyK+Seo4JcrdKmKPOLDioTzkbvZASxeg+vaekEJCf0dk78k2VVws72OtASFt+zCMVo9CCECxZDUxr7wU7xqoexhRA1p6zSto730SxWPVBlYYT9FNwDiBKrpJ9J0Y6GKGGIjQZweWsZt25ex/blbSytrqC2uobaxgUUlteBeksaER5E5GNrQRA8eYgQhZY8wXkOAmPaYbcNdI8xOHyJ7v4LDE8OUGA8+mSO0+MuHj3dxYOXB3jB1MgoRlKo6IQEwSRP6GDIOG2OaQ9VnVFhvM6yPUZhAeVYZJgTjycWNa9jZ+4G2yDN1JsidDEy9n6cBzlzejKKhzOaCKP+jO0g3e2dJONenDnhDaDFlor7PKnmsz1dy26Zi+YL518VVZYiVS8zPD61JwQg9l4tl6GJk1OLv57PhoijEcoYo5D00CpFuLyyhDvbF7DVXMJquYpWs4lyvYba+grKW6sotRraNGijJW05I91O/cpoiNFpGw8++hiffvARlppr+OLxLl7uHmM8y+Punbu4fHFdwHQy6ls+jotWWRUTgFBnoiFx3hemIyTkl0g3ogj6OaICwWRQvbui3+Yc2Nwk/q6HbfG/zZFiqY08l1LIs/2naoXg1ADniAmzFIn64sWFkeAk5GLwnM2Cz09UBzdPxrwn5ubQRFmLhg/COC5GXIhYVbH1UCwVBCxEzKpNsagaw5phVsbABJmrwNo7dsXx3AUUrOvKBbGeVKjrTteKL64BBFpuj2C7DeITKDGBK78mKNHnhECYoWVMYyVLYfoT/Z7sj1atsRAgk0e9SZcZKdzD4iKGk7HAiYWmmVuMYk6BOVaFPEbOGPBgK04/DE5TnooJogUgCZpGQ7mExJw4OJFF3gWxZHQljI1NU8XWMoEI3wsFnaVqDSenNs+GImiNrxCQM82JMpk4bkGhaAUJW4fDvo8lyMlSTBCiTmihoNfLFFqCE4KuVqul/6YQluBlfW1NOUL8Oa9nAm62ZKlNCWJlCovZRiMQ4RUr9ou25RzTsad6LLKnmslTLmuNoOiW1w6zhQhCFnZjhita9H2YUMxcoiHDD/MRNlp1LFVLWKqU0azEiMYdRAkFtAQ+FXS6Qxy1+zgdTNCbRpiXG9g57uCEoF0AxWYq8Xoypm2qNSXonEKLXHtd0H1ZYmHaPk+9Bx4+mY7bCFoDl0joniPTEIpBL+5DIaZ7RG6VwIwYgAhtN15rwUq8WJgXzIntqc5Seq6JgHIYx+L5JOaMszaqySJsTeGtl5uPZSAoFcoozPM09CkWgeMCikVevz1MJ13M6WrMQ8CwWa5gqd5EnXk8eZtbRuAbXIdcwwXEOR9qPFHq8mlvhNP+CG1+9oboDcYaEzEiOCHkIStcLCPJFdRipW4uevfanXk4WJn22NlNyquYcBAX5XVQ+C56ZmcOfObvssBlAVQsESL74eytUVTBqOK/ELQloT8oOsppcNHSOvgL0WywshY44ZKf8wR1Dn3j8L3xEI0ScG2rgWuXN3D91g2sXdxCfWMNtfUNxMsbSMp1zMpNTKKiRnDn8uyF2wVDZkALFJEkNQ7cpMcDFFhJJz3M27voH77EyfNHQKeNuD9G0pvg4KCLRzv7+OzVPnZ7Q4GTXLGKUqUq3/1wnOC025d2gAsrtQ+inbWYeuaJ0/qWwWZqRwGFMAcoZJD4CQ324wAu03PEDY5iJbe8nj3/Lh5+DTOWPcfppGU/k+EmCDdIqCrCpmL0pE/aIi1vI3YMRmWeayHAtTcrdoS0egAnDIIiOGkPxZzl5wOUMEAtGqJVTHBptYHL68u4uLqCtdYKWvVlLK9vorK2gcrmJqK1ZUScB0I1LEuICS3ktHUqLxton+DBL3+Jz3/xAeqlBn7280/x9NmeztW9e/dwdXsL8+kQk2FPNHoQGJI5kQjVE1u5IRE8cIPigh0WEwMzghdqi6TzcHxhMRLKrHWqqqlb4UbqmiGdbwIHRpVLg2IqeWWd0OUl3dLMxJTO6si2yzaDccUCKpY7wk3ah/9J3GusmdgMRfPbWAf29m2iM/VE1t4IbCqfI4gKw/Whx3FgEhghnf/Qt5YQ1tJ+9Rp97pB0Un4tyNEkG68lQYfq1GzEFCOaVsmYEzIwtjCyfUMQQH0JqzeCkgBQpDUJM4zognIGhc4saU4ooOXxzxfETBGcaFCf8nQigRMCI2vFLu4aA48mVBSz5QmYBKomXk3QG/TVitMsJbYo1XKzTCBz61gUPate2nsJBih+pXaG55VTjql74mO0T7vpuHn+jWLhffAmtSJkIAh8NA/JKX2yJrU615qFzoKC16HARyxRrAY8DodiOShk5d8SnPCcUCTLYLjAgpJV4PGmOJZiXV0HcdGi+oMtlkGIObaazM3DdZnPZyyetXj4Wnm9ERjzHqQ2ju+fmx6r9d7JEYrRDBtLdSxxIna9imUyn7M+SpyDFRM4VTDm+tkZ4Kg7xs5RF6NcBZ0kh71OHx26tqh78Anhant729gYdzMOZHM/0jBDZ6dTYOI6P2tA2EeIhAhOmzAHKnVI+jUdCjCbZmyTkRfWYeo/uJ6YpslAfBC0p7uof3E+gd2tvrL4GkjRnpkZxJpqNT0wM4+R5o4VoxLiWYxcwj1VIQLI5bgmdJHPj1ErA61aEau1CpYrFbQqddTLHCRpjAk1WGLfIytYmd/FFin1e93hFO3eGP1Ron85XPPktIfOcIo+chjQQcfAUs6pK5Qwds1c9M2M5uR1OpHs97LgJF2AzgyAO4MzvvQfKQjyAy6Bu4KjfHMKyC5tVS+gi1XnQdnsQ8UETuwC46VhCemLOF1LarC+Wp6UbDKWWyNGIoBCAeydG1u4fuMSbrxxB6vbFxC3llBYWhZjksQ1zMtNjGacQUCBn4365iap59TgJhswzLZRIaHeYQhMe5gNDjHt7GN8tIP+zgtg/xhRf4JxP8HOwQk+ev4Sz4/bElrmSzUUy1XZGWkH5c3FhEq1e1zhbPuIVZGmzvYMFEdjBk4C8raANFkf6ezwrIgAThbggODEclDOZpiEZMJFnkkAlFlgotPGykebmIXdhY0tVYuHAYWLu3oBQtwamgVFWa2Lqnv594kfyI6Y0JSbNpmYarWBXn+sFN/SfIAqhmhGA2wvl3H7yiYurC+j1qhhY2sbaxvbWL5wGfHyGqKVVST1OuasXEcjRdVLdU+7Me/MXhvonODpr36F3QdfYD6c4Qc/+Cm+ePwSxXIDb731Fq5d2sJk2AUUIhWlQkBuQAIGsq6aLZkLULlS01TYcKXbwsPwMIZoZfJ5gmvHU1CDa0PBbUqstbROq+yMcuZGxw2aLQN+zwRnNknXXEK24Ip1SR1YRilL5+WTfLllB9CkW5CLJiff0lnk54AUsFxY7jAKIWnBgRCYErs0SI9by8ZCnEI2hLMcHNTn4CQAkuDyCesOr2NljFCDwEW0yI3PdEtkeihmtKRRAyeW7TJXy4NAvz8wVxi/FoPimSfSFhFMRBTlmdaIzAmVDrQPszdOJ1tvNJR+gjkhYUYWF+TAnAQhoO4/bxcpF0i2YnNccbMmc8b30e52xGoRrFpgnYmCQ1I122bhPuJ0YIlKSY8PhmLE6o1myqQcH58oPyc4R+SE8+yJWqUinQcfm3Zdy5Sx1gwtwzxuXMuoFSA4YWuJX1O4ymNPdoTXnjafHFs3A617y8vLaskvz3a8AAAgAElEQVSEApHvg8edduKuZlwx5I0g3Oc98VmkwbG2Ey3C3DT5fAbC7Pvm2GK4ItvcYVQAC5CKNA3d40PkGQBYK6FWyGGVU7HrJWw2S4oD4L3Ex2a7huvnYJrDq+MBvtg5Rq6+gv3eCEe9gbQng+lYrC3bl2KAXEMh3QX1hG4nTocEpinaiyI8mAcUoObdBjl9dF2aI1J6EIZGhuGpXl0vwLuyGFwPEpLVA7thbI7zjgtq9VwRF55b95vPITOAan+SBSdW+LvBQb+boBwnGnhamNF5WkBxnkde8RoTsSXFeIJqZY7VVglbq02sN2poFIuoF6ghLCFfqiikkPEDar9SozKbinFkcT1kcTBgu5kMJrsCU7XiDw/bYlG6HGqaAIPpDCPq5EKbh2M43vGE2K+CFdkWTTYYhhcwf6Ywqa9oBZ3//vnnsIo+OLKd9fCDb82eDDgJE4V9UqVtggHlcRNVaIkffJ91IvuwOTiqBZ6AKQrJEEV64/PAjWvbuHnrMm6+cROXbt7A8sWLmBPZMyq6WMMgyWFWqGKeK2MeFW2yKeGCTrKPl+cCQ9EcdRGc20KAEo0RzXvA8ASTo5cY7bzA7NUeZiddRBPgtDvAJy+e46PHz3E8mCKuNJCPy5jOSS0n6CmvYmQLaVA8i6kxmjg4ACQi8jj4xbnxqs379Ja5YDeVfPOuBPcyNRXapjdYitQXCvXz5y3cXKZ58UyHrDg2nY9jsDF1+wThazjHmaFaYdMOz2U3V2hM2bVhm7hfd7kIjXoDvS7bc3PMe8dYi+fYqka4um5s2Nb2JvJLNVy+exe1tS1UVjeQr7WQFCuYlEqI6CxQcBrZDbPZ8rqYDzqYHe/j6a8+wOz4FL3DDv70T/9azElcbuBb33oHly+sYzroIJoOUOKQQOaXFPJiKkhzW3uO813GKJWrquqkMyHY5HmlcJJC1MkUFfVrzTpKEMKWHO2fokp9eqlNNLa2nLVfWGmTTfGJ2DmyJbYwioohm+JhSMZW+fh3ZzKstrLJxvavi+08qVTnmK0N0r8+wZvsidnxMymvaTicVeIhQTIFIq41sawa07uIBXPLJkHGgjlxS7VH1fNaUM/eLwrTcTjA8baOKjVZLk3ToTwTWr7H1JyYBqfXp2OHzJJZF3kfy8HjjgK2dqJ8ASccrEg3Dx01PL6lMtr9nkBGxVshDA1T9D8dHhq6F2vj5mtjm4xtEk1zdZcdX5OlsnLTnaLT63pbx4S/ApE+5Vh2Yh1DmFVezF5s7aDhSP9W6w29HrZ2er2B2od87zxfBCcE7/xgkBuBBluhvR6H/BkQpUhdeSbc+HwQJF8/wQjXWwpdJVBVO4asG22+JSUS8xptNuoWmcDjUyigRian28OAoXeeLcPEVtNv2PXLx7LWrs3LoWaB79lSmql9sTk7nKLM1iDfx1jiY7aHrI04YjjcbILlSoy1ehWtSlFfrzdjrDTKshuvraxoOOarvSPM8yxVSvjJh48wjesYRCWcjifYb7dlapCAvpATMFEAnM+G4us1Ji5oAF0PpqMackDOFm1B7xRAidpFEoq5NsXjHRzvZ5ZT7mHewnXdysJ1Y9f5gkxeMCgBuAfDgl7ZGY2gMZ3BMGKAxIGKj3Kx+5QGg6latYUkj3ieRyVXRMT23KiLIsZo1XO4sNHAWquM9eWGBMnMgypponoFk2JNzigOV9SEdU7E5gBWb+1o1AKLA7pX2310Trs4Pe2gzeiD7hAn/D7vUc2zGoGqlgTUetGt808AJ2cYFs/geB24SaufTNWcBSwS63k+QLD8pMIeb9GY4iuwJtYvW1ToDD+3YXMBnChzIpwMfp9VdgSBk+KcItghKrmZwnxu3rqKO2/fxY0372Lz6jWU19YwZ2BWpa48EgYNEpggVwIETkIMsgkICVSERkm9+3Ox/xnnSP+OkJt2gd4RxjvPkbx4ien+EeLJXAKyhzsv8OHjp3hG8VauhKhQknJ5MAF6dPOwN67oX5vcKC+4U9EB1NniaiShiV2tUhNFLptcyJJYRIIbOLGz5Y2wtK0SqvH0YtedkdJY6SkODJrgo6Nx1WFBdOXVuXQn3GxfM3sitHJC8JxxgovWTioMzdxYwSanwXo5S5NkbkI07KM86mGrnMf1pSquX1jFxoVlrF/bRu3qRWzeu4t4dR252hKSXNkEWLT0cigdF09uDqKXCSwTzPttjHZfYO/zT1EajrD39BX+/M//Fk+e7iJfrOO9d7+NC2stzCc9zEYMkbKZJea+sKFsEoNRKChRqcVm53NcrE2AymyJXALkJwTKzAjxM6Io+IIyR6q1qqy9rHIZdkdmQ41EAgmBdGb1WPy0DZpbCKIpSgy0svJswvXhJ99SW+lMYmhc9sMujtD6yYITBRB6VRbOWxo/4O06tfM8I8FaPcZ0EYwpQdedeKG4IZsQ1olFlIEBXl2HbkcOQveQfCzw5LHkFj9u7ZzAWA3cRtyj9iAAfbFZZqi2RF2Oj2CVG6m9edLuqE9OkTbBSb5YVDw7jyNdLjxH1F/o9uLGzpCquKjNWpuagxN5J1RMGKso/QUDwGaJwMlgZG4d6o4MnFgQFsGJ8jscnLDVwd8jKCHIZTuqWKlIcHp0dKxWj2XemDtIs5vYFpF1n5t6Wa83pMTy2FNgSnBix5Pap7yAiYETiFnR0L5ZIr0Krw22Yghg+PfW9mG2j23Q9XpDGhW67zQqYErhrTGEal0x08iPDwETR4BQfyIWyl191MfQVaTwRrYzCBQKebGOfI0NtqHIMCYjNOIc1hsVVfBLpRyWWYxcXMfB7g6WGnUtSJ99/oWYk/rKRXzw+Usc9GcYRiV0kjkOOY1Z07jZnjdQK1CtadHOMjo4SSfrui4ugJOwPoa7xjJwPCjSTQfZdvVinUyNreHqRk7gZHH/GThZOLCyfxGASnDlhJZp1oostiSMefGWTiqHCIFvuj+5j1LzNZVRJEYepSiPEu85ToGejbBczuHSWgPbG020mmU0GxUB1yLPIQXP9RbmzQ2gUkdcLuuzQE2RmEXbX0y7NsGIIzdO2jg9OsLRwT52X+7gYP8IJwQobPN0B2JSuP9xH2TeZPTu9btfJTWxDcwR3RmtQHYt+xpwkj2J2ZZO+rULekJln6LGVDdiHuuwWAqNhwnCqs4p/jJFsgZnUXcicOJRu/xDBnflIlGBRTo6ZkPUihE2lhu4c+827rz7DVx98w0sX9gGak1MuIEUq5hFMQYjVj1UthOcxJ4SwXKSh4zYmCyKxaDlJOdnfgRFlVyQOJdniKh/jMn+DmbPX2D8cge57gCz8Qg7R/v45MkzfPZyH+1RgpnrWjhRczAFhnQXMOZebgJnS7xmzYKTCZ0OaWVs/kyjXC1GPCuITelGH7pkokoDGHZOrGqwm/BsdRBO+fnW3OLmWcTMp62D4J7KTlI+N577TEsngFDfLg33eLXtNxYXcOvRA6vLSxiRveh3sJRMcK1RxZ3VZVy9sIbV7TWs3LmK+r2bqN28ikljCfNSDZgXMZ/mELG3yjkbDohGDNji9TObYNY7weDVM+x9/gm2yhX84u9+ih98/6fY3WOgVQXvv/ce1peqKOUSjPrHAieckKyBatR58GacUHxpseXj8VTD87hwG5pjBP1clUphChSliE17m7KpEpzUGtQiFVEocex7zkGKO2soFCb4o3tMmglr5VjcBn/X2nVB+JedHxLAJav74DZZnG+n4kJuQ5gkG+aihBXSJ5Ia42IuMGlaxOjQEediaDm0wuwbn0qciaoPYVcp6PBxDeF64/sIwWz8nZCboddLITQHw7kmJaTAsp3GY9/tj9Dzf+nUoQ43OAG44bOVQzDC7xF5cGYNg/YCQMnFHAY40jEM4ITtCPXtXf/CtoCEoIrQN6eQaQmsOBDDRadaySYVd3o9gRON21A7Lmh7jEmgQDS0CW2+jLmylFpM7UZcQqlSwd7+vuzSBNhBa2bgxHJGyJCQeSE4oeaELRm22Pg9m1DMdpMBpE63ozBDnkMCEwIUtV6GA10f1J1oDs5krIwTMeY+gJO6EFqR6SgiOOE5YAIyXwPbmPyX4ESsDVuxPp8sbWWRfalWcHpypHVbAW1sJXEsAHOjCgWBE2acJIMOitMRNppVXNlYxUq9iGaZhoZVtI/3USuXFRb34Uef4uXeCRor29jvJvrc645x0BthwNEGswSD8VAASOGBrg9zyajbdl00LSebdjKTlDqSD4A6Bf4BLLuQVn8Tkrr969QW72surxOCEznxbLf1lS/rgvViIayJur+dUTEEkAqiVdg7YWNfW1J1tli3+XOB5RSPK80kAUqZ2rnpCPlhF2ulCFdXG7i2tqR2Tr1WUlLynBO0WTQ1mohX1oHlC0CliWKlihwLewJTtho160tDqOyTydTjAca9Nnonh9h7+QL7u/t4/mwXOzuH2Hm1j/3DthKupzMKlnP/MDjJbkpZzUmKTzLgJKtHOI8uA9DJ/hs2wnBKUjWxO3UkGJSWwTUmrmlIZ+sQnrjmhBOCLanTgqYkBpK9JUGFQ6OoKqYueDbAcq2IyxfWcP9bb+HWt7+J7bt3Ea9syJUz5EEpVoFcUT0yjaDP0ToYmy3Tx88jMqcAcjY4MMdgHy54rAiiBLnCHIXcBBidotA5QfRqB4PHj5EcHCAaDtHtt/Hw5Q5+8cUL7Jz03FZVlL6FAGXMAW5zsxLThcFjRWRv1lBWZEzaI1VtPxMLz8pUyZwhDt6bY+kmtbASh6aJAEqmvWI6oEUtfYYly7Tv0r6pY2TDEQtxWNAIBXCrALxz4lr9zTliJsQGGTAxOpJVIG802SELeS2S/P76KsHJCfKDDtYj4M7KMu6srWBrYwVbt69g5d5NFO5cxfzCBvqVKpJ8BblZEfkkRpxYtZBwGjFp60HfquFohqR7jOHuM7z8+APc2ljH//lv/wgffPA5+vQjIsavffs9bC3XUCsC/c4hKmULDjOafq4J1dyICFAo0GMY2PHhKU6OTjGdMqCuJBYlRgEVxJrrw2PD6zq0buiEUWJrJUa5VkalxsqEKaH0H9MWy7h+AmNr69hiaAguxMgzNCwVi3raZHaBlB3d81TMDsvjbC0XFQQOSMIpWrBZvlTrielOsepfmR8ZMGOPnwioiEkIg/oC8HG7baBujLlbuBFC2zBkR2iejuttwtwebh0WLOhtHaVOzsUqdDkk0Vs7lgprn7x/5GSiEM+6V3LrkCVRSBvbQwRXBCejoe4xAyeRNnurbG2sAAGEvSa6n0z3ouiMDDhRW4etktkM3X5fThuJezmLJ0fwxvWbDBZtmp6srGF4FmrG5wlCa97btXoDr3b3FN7GmTsCWtKXhfZEJFcMQQZBAJkTgqpE9mCbPswKmFO9CQJOT9saA8H7ikwnwQvBzWg41GdraUmMjISwPpyRz8Uigc4fCmiZxcK2zoR9Mw2izKFarel64JoYTAScJsz3pU3VGQIKcQe9jiXX+gRlgkUG1BE88BiznUBwEg26AifXttaxvlTBhdUa1lfqmAy6yipaXW7h0aNn+PjTR5jHDYxyNfSSIj5/cYD9zgDTOFZ2zWAyFJtFcBYAolo5XiME1tn+24FJcNtkinPldfhIkC8xgL6uZpmTdD+1ElD7hv7na6OFOS5aOHL0hd9NC8Zg/Ah5XnaHpmaSjNYkgBOVRC6JCEGCIQGWWSacsF6KpsiNu6jOhrixWscbFzdwZaWJ9VZD1wlByYwtwZUVFFZXUVjZwLy5jlmpjlyhhLlASVGR9AIXvAfogATdshwRw1ClATDsont8gPbRMV482cHTxy/w4PNHePr0Jfb2aFsnM1n8rwMnWVByHoCI43Tlcuacfe2XX8WchIvVmBBDhxZ044OMgpc7gBUHJ/Z3/D3+nbEmJgQyvUmZqDDHuZUTFOZDrDXLuHPzMt5+7x1c/dbb2Lh1G2isYs7kVtqpYrIlsfrUvPg4Pj5i3LFfuD4SDTP6rnIM7LKLTC4E2TcTzPNcLKaIpl1Ux33kD/Yw+OIhxi+eI8cbcTLAk1d7+LvPn+GLV0dyA0042WceYzRj1C8T9RjeZNkI1rGxMDaBE+ZYMFgrxF8EF4wq1nPMiU82DrqDsPmYEt0VBAH5nztzXwYnjvGDNuWMasWRvD9GFndkWzuhStfFG6bVSl/sfVIXc5nKxqpA6kJkPSwE5mSO9dUmoqSL6ekBrtVruLW6ghurLVzc3sTGnWtY/+Y9TC5vYbq+hkFcwWRewnyUQ34WI54VUM4XMZ+YaJhaA0uWSZD0TtB+/gAnTx7g1sYa/qf/4V/j6dNdzBIGweXwG+99G1fWl5SpMuodo0p2g2LEuCCwpY3P7b0MfBpxcN7uIXZ39jGkgJeyEHBOU4wiwS+zBcKQPLXpOEOogKLASF7ApNaoiEmp1SqWVKykV6ahmjjWNkPLIQpTj7VxzwwocdpwamlMz7FlkFADw3uYbYowAyeAE+oD0guf3/SF0y4XCl0nmqeka8rvW4KRYBnmxhS0KOFayt7/Zqn26zBk9zgTE1wPIRY/ZWfYMohtuq5mebgIWS2SGdNYZ2Inun3ads2azz1T9xLZDbIlzLnQBmh2a052VijgeKJWDzNOIia4CmSOlQ9C0MeNOBjvqT3RjBpvzZA5EYuRASe8bTVsr8S28FzgpD+0SblkGDhbi8dDRc3crm+2dmQJJlDhdRAXjTlxJ9DSUkvghG3DcqUudi7kaQRGh62SwHgQnNC6y/Ri6jsYbEZtCd8T25EUxMpOLKGrOXKY2DoeDi2ptV5TNgqZDDIwIQlWbIhi6GdnwImUgnQ1lSp6HBNcW8Ko7Og+cZiPxePD98igrznZS1qiKbCkzZnGA54HzDV4tTAbIz/pY61exqWVFi6sNnD98hourrcwGnTROTnG2vIK9vcP8csPP8feUR/52iqSuIFPn+7ioDfGgNcvM6ryNt6B92kYxii3l+c+ac9zWJBlTM6wH/5zCs+1PJ9PMU5R/WIlzBZjxpwEtiPzOyE7KrTMs8Nw0z3QIJNykNJi3gFf2laXGjkVSWfBibXIrfNA2UN+PkI+6aE462GjksP97XW8sb2FzWYVjWpVoaNoNhGtb6CwsYVobQ25pVVElSXMC2V1GuY55oAVZQVmsJoYRDllaUAZIz8bIkdwkjD7q4Nxt4vTvUM8e/QMn338OT796AGePXqJXoeur/gfD06yzIeXV/9ocJJFj6o4wmYkpbmVgUEMGcLY1GfLZKxY9oPtzFalWwi1vNsEKUqD4MyUuShBIreYibDRGJsrVXzj3i288533sXn/Ppav3gDKS5jkKxjNLVLeqitLCiVQYeyxnonZTGrj8IlnmEZsBxCceAlGayBzVKIJcgQnswEq0z6KRwcYPHqI8bPHiNoniCYDPN3Zw08fvcLHT19pKOCEwASxmBNORKUniDeI0iW18RCl+1wCVoFcREVte+aIO3nMxmoBd8ruCtZjbw9l8UdwW6Q9/NfAygVAceua32GKsEoH+9kfphXAuWZhFqhkwUkKdoNexvXpOtceKMQetSZfsu/MwWuerbGioYwJ2jtPcW9rE9dWWri+sYZrt69h6eYlrL19D8ONNYybS7IUJvMicpMY8bwIDuOJowJijxzPFWnZpINghtngFCdPPgU6h6jPE/zrf/mvcHDIyjLihHP8xrffwe3tDcyHbUz6bQ0RzHNYHpNVqc73OGgFmFDEPJ7h9KSL7mkPvfZQLAoHrhGkVIqc0ZRXpcuF3ja6iSeRUtg6U8Q+Q7U4RqG5VHctiokfbRqptXJ0rvnfimwlkJ1jyPlCtL2y/eJDxQJj5XMm0zRam0vl4x8yIrtwToMATwyHMlhY8nOelLlubLE0f4Esz8r8sCU+uDvSBTxcK16J8+fZFmNIfJWF2B2B+rmD6GzImbQBSnA1Maxi/QVOOPQvkVOA+hILYjOGhQAlWH0Dc8K/YdIuwYko6gJ1OxCYYJ+drRgeR1sD6WwiOHF3x2SaDh9km01tDxZHmrScl1iQG1tvMNCn8qJc9ySYR4fKLBF4oGOHDIKKLGo+ajX0GfJIpixfQHOphYODQ5y2u2rzmPPIknIDA0cwQZDBx0yZk+lYgmYyJ0tLSxacVSxKA8cgNoIPXktkQ2gjZnKwXDwSvhpDYnkoTAcupROaea7aHWvrkDmhuNjSqfNo1KgDYejaUMCG701CX4rHCUgQieEZDfvSBzJhmse2qgTakQwX3AOWGzWUyY6PyJxUsL3awt1r21hfplCzrtj/Ce3Q+Ty63T4++ewxvv+jn2Fp4woa65fx+fN9PNs/wZgbJ/OqMEebSd7SZi3Wz2AgUCGXsibe+va1UQBFCxpZarohF7H0Qf5g4MZaMGFdTJfE8D1u3hZQe7aNHjK7vDjXOQ1J6nb1Sf9k7hzO6fIPH2sSHDlhYlmQOYjt85aQJom7LCKmNGE2QG7SRjM/wvX1Jt6+dgHXN1axXC2jXKshiUvIr62jsH0J+a2LmLaWgWoTyTwG8kxQZoQBAUqR/J+FqHGoHxm9iHEbU0TJUJrP3GysfJXcZIhpt42jl7t48PEDfPzLT/DJLz/F3s6B5h/9g5oTFUuZg58FJ1poMqLJL7Eq/wCVYouNnWT7f2+iKYTBvg40YrBBqaJLo3oDOrPe2XlwwmWW+SZs6/CAkDkp5ye4uNHEO2/fxbe/912svHkftQuXMc1XMctXMUVZB1e9RKEkqrpZEdtcE1W5fFyJP2eY8obhHsLFmhYszTuYYBLR5kix3wjFSR+l00MMn36B4aMHmJ8cID8Z4NnOPn7x5AAfPHwh1mTCVxiVMGSkPRhrT0CSl5DOKG4uQt4L1YRVFw5K/GqiR6P4jQg0J82CkgxUZTje4WbRDZVKEM+ftLN9l0V/1DztbGEF+aKBDleZ+8lN2z/pnWk+fr/HLBbas2r4ukJbJ52lxCrZ+6YCJyLq7NpoVgrYasbo7DzF7a1NXL+wgasXN3D1jZvYeOsW6jevod9sYlTi4LYScvMS4qSIYr6sTUysjDb1SAsWJ0pzhhIXwMHeE6B7hIMnX+AP/sf/GaedEYYDersjvHP/Tbx1Y1v05Kzf1Sh3y8KweTlks+yisJH2IBM2ntOpjMkwwcvnr/D0yXPNNakw34bR5CXGe5tVPaT/iOJl5eNzURgWx02C7R5mbZBBIavETZMVfLB1K2WVwIVtCLZ/3PJuXh8fTR6uDYpB09su0MQO/MOh9sXbFtzQCrI04DwZmQmD51znFezDPitKLRlv1QRQemaRDq0oz+uxpXeRZsxrX3+nE2+biK5zgRuz66ot4uCE4IMJsGRAGPTUZyLliKwR3Uw2W0fhaw6GgwOOkMMSdkeyQHKeDqPi+bs9ghPGwcvWy2rfWk9c4IvuqBozIZUARZOXjQmzIp3MEBOl2ZI1oMNPhcpxJEEsCaKYEwpCCU44vE86YHcrkukggOAmSG1Ts7kk6y5j7Lk+EJykoMnHVyhTpFbTa+x1OxiPzApMsEJR68pyy0SgBCHMX+n19MkPiWIpaqSom/NzZEGu6rH6PV6zFQETXos8W4E5IZigDobghO+b54VJt2SBmGsyGQ/FnJCJ4cBIFgNsTZPB4XTchPkvctibO4ozhcisUUjbrFdQ5n0/6uDCcgMXV5r49ttvoBJbVc6ZTywYB13mcsSy/f/HP/srDJICLt1+CwfdCT764hlm+ZKC2HSNcNK0spbsHjBGORgJ7BrRdZJx24Tr0763GB2S1eJlXa0Zu42lJWeWV/nlNJdzkTnDpcOYUGf/Pa8kFcMGcOLgKDAnumv8RtbjBd1maijIZoAZSBFPOvNojZQ1iXDv8jrevHYBW62GJl2XG00k1TrizQsoXLqM3MYWhtU6kriC/JzMFhkTptGQ7SerW1Diq1qWGpbDduVMej7uw/yXgKhAQDQ4xvj0BK/Y2vnwAX7+dz/HJx98gm6n/08DJ+H4SnRpy0S6cPwDeORLP17oTWxVsi3YRjPz4yw4MTSTrv2iok1wx963eraODgkg9Mk4aIETbv9j1IoJtjdb+Pa7b+Lbv/VdrNy7j3htC8wWTXIVIKro4OoCUSw6F0YKFlmlmvBVITUeajTzKaURFfM+wZGBVmOGJccUCw5Qmg0Qtw8xfv4YvQefYrq/i9J0jJ3dQ3zw9Ag///wpo3AwimJMojKbT2rr8AbScC+CE5L9zLLwQU+8pMOsjtBsDAu1Y2sfpBcySxYMSlqBOrIPff7XnTsVCVmtSCgaRIVbDF0QxYZ2kjYTvwtlFc1ohlJUEuCoM18Cp9Lz+pwIB6EmiOUZn2lYHRftYCfm0K9LyyVMjvdwsdXAvVvXcOnSFrZuXcWt776P3MYa+pwoG9cwS4rITWPkJtZO4aajDZzVHAcIKpV3hFarKdF0NDhB/9VTfPTjH+Hf/MH/gsGAvXtmkuRx9/o1vHP3OkrMAuj3NAtFTDaHkSnSXfEFui+k4+BNyz7qrIBoXlCL54sHj3F4cGxTcuVKyBl7ElvImeL69X65cNox5mRZboayjHLRLpvLR8JGWvrdPq65PhXLHihRPc9MEnnqpQ7RRhbC84wSNt0K2RD+axksdlfrdXjbIoxHCK4wDdCk5o3sjKyhdu40BsAzd9gWUphcZtRFWsSIGrCI+3TRd6irnIjAAhlt6tkuwXm02Eis1WnAnS4cAhACEmacDMZTAyec30FBrFgW23jIaAT9Ce8tAhqyJ2RO6DxQBhA48HEgkSZBoFwZbq8IabF8eZxDFBxJ3FzJQPG+ohZJ7VNPz+U1loITZdSUdPyp9yB4oC2dU4kZi04gwedYXmrJDsyDwITXRqMpa+/e/qHel8AJW79ili2UkdcAQQRZitPTY4yHA50jXlNkTtZWV/V71F3wfPDx2NrhvaskV86FyhFUDBWBTzBMsWzn9NRmRhVyqbCWf0MgQWEsQRPBSblS0evlgE4CHbIkZEfojqMdWQkJxt0AACAASURBVE6iyUg6FQK5erWMXvtUoIVtHwJDtq3YLmVbq1qOUWHHPRnh4uoSVqpFgZNWvYBR7xTXr2xj2CM7eYKVlTU8frqDn3/wGX70s49w9c7biJvr+MUnD9Cb0I0VYZ6nM3KKKXOa0kRXu/4DQAmC5rSIyyyQqdvQZ2ZlwUkA0Hqk1+ns/HG0j4UgNjcNWOfAQieVDq0WfZCTGXMdingVgiHE9MwoEQM2piNzBs4npxurYq+rMLfPmCMrZn2U5wNsNwt468ZF3Lm8geVmRTPlSssrSBrLKG5dQm7rEpLlVfQKJcxyRRQSRg0QnPBeUbi92jpSw5FBkyOXewDLABZ31r7UXJ/5CIXRkdiUwcEJdr54hr///o/ww7/6G7x6sWtW4i/1goOewBP+Xg84bEExJ/Ciun7dyQgVz+se53yfLvRzzzg+fHNLcy9C2JfaOq4xsTan3rS2A1o3Z+ylzVHj5jEdqK9WLc2wvbWEd965h/cITu68gdLGRYwLHMLH6rOMGZ0cXLi4WGu6KjeB2C6kNNzUclVYSZGizCklzfp7bOtM6PTO0XI3QgVDFLqH6D95iP7DB5jv76M4GGFv9xi/enqIn3z2BP1cjCFFuFFZEel8F8xMUEgTHQn8FEBx3Ka8hsVMzNAjDboYAY6FRCAN7UrFk643kT3V/4iPERxTXwUyz3VrpI8IN2FK3Qv9LGZW2O2eYph0QJVqQ3/A9NyG4Y4OcHg8lSNDSp1OKGVuUHcyRaOYw0YNaBamKM8n+Ob9N3D52mVcvHMT1379XeQ2N9Bn7xxF5JIy8rMS8lMCBI9M10Bm7zmDlCQX+rGEW/VojPHxPv76P/wH/Mkf/hG6naHmI/G6vHJhA999920UKKqbTDTm3rIvDJx4jr+BAdklOTWVtFcOSHI4Pmhj5/kujo87qtQ1A2ZIF0ikpMsA0AhUmGWi98347woHcdnMDAIrap3mOW6qA3ND+DRf3kOVKgWRZW2qdPwwRCwf8/UR3QVWzUTVNg/H5jvZwmonxQLG/D53MaulsBpDx0fhcqScmABAPNk2hK6F4Wa6Pv3xBVZ9BpYFkdmHdDRhEmtIqvXk2CDsNXtnmItiVa+yf3wuFQE9hcgMXlNc/WgqkK9AQwpgJYh1R1OOTIi1eqjfMjEsg9qm2rw4x4YtVepX+DoJ9Ljk8FxNpmNt2BSVkrUaDgaeDcI1wLIr1Nrwtg71SBTu8nno5iKjxflcrC4ldJeg2HUZnB1T4TrEuT2ck1PSsVPMe6moGTS8Hh5+8ViaGj6GMXWWXk2gwtdFfRIFsGROzHnDtssErdYSGgx488Rivv7T01MBFP49Z+AQUBAkUIcy7A8Uh0+Wjn8vHWAupwnG1lJn63kq3cmr3X2xHXU5gixEzDCou39GIzEnTYYgzuf6G64VK8tL6LaPBfT5fpkwymPFq0z2VYI0ToePEiyV8liqFPD+t+6jVS9hPDhVYjP//vhgHxsbmwr6evjoBX749x9hmqvi2t1v4pNHL/Di4EQt83mhgB41J8zkYNEn95YBXgJma3dbeOEZxo8FWWZ/pPYvqPqzACWsn0HfF9bA8+unzr0XgJpCrRshFObGQstZ5cyhxlqofRf23cBCe5kfWnveEtRrTwGJ24x9thYbQsVkjhLX8FEbrdIMb1xaxr3rG7i+vYJqrYQ5j/3aJvIbV1C+eB3z5S2MK00MmeaKgvbYiHpL7o2KSuC1SEOGzSOSnkohndbiDVlklAMwPK8872E+OEU0GuFk5xV+9aO/x/f/81/gVz/95VlwEkBEtj3z+lZNACPWTsiCk69Ei2EXOrfrnQUnzpqEqtkv/FB5L+or6+laLy6gShsAqOF/zpoUKMqZzY05SUYKR6sUE2xtNPHuO2/g137ne9h88z4KqxsY5kj3McmxLBqet5X1H7npGDhRmp+m+FreifXwE5vNwIWXgi5nE6hFoeYE6KM07xs4efoI7c8+w2zvAOX+BLuvjvCrpwf4+cNn6BdKGOZLGOVKGM8oKLRIcgVMEQTlOPbAbI+6ds216XNBFjHG58FJYKay6nOrYj1X14O9Qul6tolz9mSFDly4wURBuqU0qyOxG9F+y5D+OaFsmoKa1Vp6O0MqaA9uU2VhFaSmEVMLwJaaDwGs5mfYrAEb9Tzi6QD37tzEjTs3cfWtN7F+/x5ynAtSrWLMyUpJGbmkpCRE1fekGfXeza0xSVjdcqOYIxl1UJmP0Xn1Av/pj/8YP/nBD8V2cH4I9S+bK0v49W++hRolJSNOS7XgKM2JcaaDrBL1MdyERfHTysqNJMlj0BnjaP8E3Q6Ht1kuCh/bxK0sLujwYRJsonYPNwRWrRQ4llxAqU2c4u8CJ6368D3NIrKkTRtQF6OoDBYmnMao1CmqZRpx7LZkZxA0w8NcL3IeZEYMGKuymP1h4VQODiTcIzBJXF/i583zdXjfMnzLVvlFCJzOL8GJj6oPi72Jo+31e3iRCX29dbAAJi4+VOy+CZBNb0KQYYP9CE7o1KGoXWGGrJbFNlo71BgGtkz592b/VlYMtSnUeLHQKbJ/DmlENIJAQk1qJRjqNtI5p4uH/9LVomA9XqM8Zm5BtVA9zuUy1kU5OAQJbLGQVSPza5FtYjW4iHNuET99LLW17oTSTYDKdg2B6KPHT+UonNNO7i2GIHrna+JUWYKK4aDnAwDpppkI3DSWmgJVShjOx2JN2MKhAFbvi26fSllFwMjj6jWIcM5WT0/nj5oWm59lgX9kT17uvBLTTF0M20Y879I35HJ6nOmYQwPLai3xewxwI/huLdUxGvSV1kxgTQEwwQnfF5+jRbYlzmGtXgLGPSyVY3zjjZu4uLmCQecIt29exbDXQa9zgtXlVbzaPcTPfvEJdg962DnoYevqXZwMEnz86BmSHBlqdmhpPICBE7JKoX4KTKJ3SrIFt1qk6V7G+81Xu0yBl101xf6Fb5xHJjIj2O0RQIgVY6Ydytp+eQx0jahN4n1YgfxMizwjjTC9UghMtBIjsCkhJ4W8RpEtNNoxJj1s1vO4f2UVt6+sYXuziZjUdKNujMnGVRS3rmPWWMe0WFeSq2gACd1CO5+0APdlmyNmbVdPoXZPnB0/o8vjXIL8tIvcuIdCMkb/YB+PP/wQP/yLv8KPf/DDL7d1wkL01fqRBTAx5uSrwck/RoNiv+sv/Bw4Ceg8gJNwcLXAfQ04yc+staPBfPMJKjEnMI6xvlLFu+/cw3d/73dw4f595FfWMM6VMWUYWq4kWzajw1RBEg2SNcmxh+oIUX1Ky5Tgryi5lBeh1ObySCCh9KpASWsf8bQjcNJ98gjtzx9ixjC23gQvXuzjl4938eGzHQwLZYw4VyBfxijhRW/gREI3zpogQFG6iggaoVWLsLcFesFOuWtDx9K0D0H0GmLs7bfdIeEbdAoi/EYKZzl7P30dOFGlnZmJovabq9ez4CQVzDrdmVYhrjdahH9ZgqmQmCdbWv+SFm1rNZQwxkZlhiurVVSjKS5f3MTdN9/AvfffQ/XKZURrq5gttTBgT3RaBBjRPKOBmBeNJf3a/A+br8LFmt2R6aCNeNLDk48/xJ/82/8dTx88wsHBKagr4OZQzgPfe/9dLDF/ZNw3wbUWesv20HWsgCNbPOToYOU+JvLIYdgd4/SQC+lATguLlnebNzdYBogpO6Jnriz24mmnbJqIMVD3aoLObTYPAQIXLmWMcMNg3DxdH2w10UYvQW0VtWZNi7/cRUzI5KGgqNozRATXXFgbtB0W4GaMSfZT59zBo9wYFMTqxRho5QfBSeijpz5NLzrCApxWmX7/m53aAUho54gZMYYkBccauQ6MxjbkMIATtnbCkD+JYNXKsR64rJ/ShZmlWGmxiYWcKXGZAW38fUIZZmDkc+j0+hKbEpzwk6wJ2ROe65CoSnDCYL0Q9y8GgwGQDKsqmACT/x1ycDRTh5ezh6jxXEkT4pN4yVrYpGzqUCxG3qz0BA4mdn346LHEvlaW2fsSM6r01rwADvUjFNtKd8IgtwntvzU0W0vuuikKnPD90Co88DA2shcEKDx3ZF1YJDGMja/l8PBA1yFfAwG4LSfWAtrZ3dVpbjSX0tEKLN74wgI4UXptva7oeP6NJiJXyQ6RKTLWj8BEQy19HVldaqBWzOPCcl3ppWRN37x9HdtbK5iO+tjeWtMkXTIncaGI3d1D/OCHP0MSVfHgyS6a61dQbKzi5x9/jkmUx4haJk2Zz2FMN5FanSw6F23OoEtKsUWaYWLaK62hASsEsfa54vvMHvglcBJa7YsogdDWCWAl5AVpnzsDTuyJrHUS+E37naBVsqUoVR2m7RyxWVyb1JadozSfoJYMcbVVwbeub+LW9grWVquICE6Wl1HcvoLc1lXk168gqayYPnNOrRPXaGpObBqxvYoAVMJAWp5DbVg+fciHdYpIoGbNRLJxMsb45BiHT5/gZ3/zQ/z1//sXXw9OvgwuzgITbYiGHNKN6Ny5+dr/zFbpXwdO0gQ824LTtoA2Q/9v62nZybEuP9kPhlQxcItCWLp22Pfvo9Uo4ltv38Vv//7v4tI33kJpfROTfAmzPMWwpOCNITEhAT8NnNAexcVMg/YcnMjTT4DCKlIbKReLCZI5UyOHKOaGKEzayLUPDJw8fIzoqIOoM8LjRy/xs0cv8GDvSG2dKeOAyZ4kBCa2LzPPgvqFqQZGGiWtyH/uKgzROte6sUszZEUEeaVTlF4BfwmcvIbVCpqR8zkkAaD4qbBn8wUksCfZm0U/0x8tWkZnKpH0uRfjC4LewdwhVPDP1YcnOOGizwVaFdm0j+XCCNfW67jQqqFRLeH23dt4/3d+G+VL27K7MXxtyIC7GQV+MfKzvK4JzpXgzeklupgNAo9oPsakf4rp6RE++smP8ef/93/E488fYTgmSDAXDYOE/vlvfQfNEvNzZiiyU+IjytmG0aJgrX+bCyRRKFm8HOaTCIPOCMcHJ+h1+hgNhsYUSZviUfTUICScCzMSQOGgN1Z20kgQCBcKiEtFHQeKUVlhUbPAhYgCxCBmVLvFXSXUpRCglCvMTimZ6LFaRq7EGHWfQszN0U+8za4xi+oCnPjMEBekqjJTEeQpu+7WSYGOQqCMoQvXk92/duerJ54Z1GmtSbNDC9j6chYWvaCNCm0dm6htrjqCEyWpTimGtUnEnOSrULWpmcTJgNI+HPQpYWqz/R1HArAIzBlzwnPCjJG4oOA0sh4EGmyXEFhwU5WrRJN2S6nmhKLYMByUx00BbAzn80hzbrhkBRQoR6zKcz1NpLWQI41zoqS7KApyTMdDXZeMog8tgnKxhJXVZTx4+EjD1MQIedZRYEo1RLBYEHNCuRHBCYEJAYpYOIETapsKmvNDcKmk2J6FsZkjh8Al5ymzfQlgqVfZ230lgMO2DoGvgKls2VPs7R+oHV1RxomBNz4HWaEhxbW8XiNmoFRQr9V0nvnaYo4Xydt1zNes+HfnX3klkP1eaVSwWmPwGpNME7x97xYubCxjqVERQKEodufFM8WlDwYT/Jfv/xi9UQ67xwPkKitorF3Ep4+foc9rhesOreI+HZ3MTwAn1o5wws9bnFrBMuCE10AKTrzVn90vv0recGZtdI1YWD9NZ7JYT01rZyuUac8MCel59GkjAkKhmQIb7yBw3czsAFaMufjW7jsChATF2QhLsxFurjTw3s1t3NhewdJSEflmFbPVFcSXryHaugosX8Q0bmJObeaMYJqAn5qpkK5re5JFVATHqLlaVVZzz2Qukv411pUR+vnZGPF0iKRzisHBAT78+5/gz/79/4PonRuLhNhszyzbKwubmW1IGUjhKua0J3dukwuPd/7n4WSEE7U4qU5XZRYza93Yc76OOWHFaBWwgRMteEEMyxOhrJME1ThCpUDVXA/VInD/jev4Z//d7+Hur72P8uampiHSr021MUhZiYm2UeqQNc6qrrDrhEWcwjcTf3Cz8yZBRMqW+Q99xGAUcA842UP3i4fofPEUOO5h3hnhwcNn+PGDJ3jBQVW5AiaFssDJZJ7HdMIsBh8iRQqSbR3+6+DERm2ru5PG1PMYuQnBqXj/WXDvZMGJaG0DDYuL/ayAK3uewglYnCHfMpwd0fnJpMoGtsQYGe/bes37XwtOwvnmebWsE9MtaLw5zwTpXfSx1Yjx1u2rYD7Zxe0t/Mbv/S5aN24Aq+sYlasYFkhcVjCfsUdKcMLZE5apwKumwGM/pB7JtEkHL57gdPcldh8/xvf/81/ikw8/U6QyiRu5H06P8L33v4lL6y0UowlKZO19/gwj3u1adWrWBaVEmPmImSZ5DNp9tI/b6Lf7VGj64DEeP3N4MPVT6aGI0GfC6WCADsWGvZ6+Jljlz7nAVFnN087qwmNaN6lV4dwejqoPqn/5tnifFMzZI9dPrYJSvaQcFVbCakmpp87Nnm0OCkmNMVF7kc4cByu8LXjc+H404M9n80gQ62mxtoYYKNVIhZTzsBLSCgnTIwiMZJaWIPsLTonUgebtIbEoYg05Xt1HtBOYEJC47kRaEw9fIyjhcWUxIReGWkAEX6yabWCbbuO5hx7yNRcITmJlk/BYUD8ioafrTviemZhKBmBC5oVTbxXHvxh1r4wTzr9hyUJ3iGzM5r4jOGHWMV8HRdDcgJhFQnBSJkOGuYlI8zahmCBXAxAjYGNjA0+fPUeP6dKZgaA+B8EmHBOcUBcTF9DtcLjfSOCE55ptFzGFfH10IbF9Q30JmYzRKE2K5fVOwMQsFD4W9SpkTgggCE4IKBRCxyTYyVQOIrZ36EJjfD2BUExQyDwaJsWSlmaB4bN/eO1S7MuNkq9X05E598rnKAmUuytsbamG5UoB2+stxLMJvvnmbWytt7CyVMfJ4S6ubF9UPPrx0QkGgwR/86Of49mrE6DYRC+JUV5aw/FghN2jE7VwqSvqjTjt2SYKW21v7IlOsgLWFu1p5/ZtbQ3tGO8FvQ6YBOb4fIV+pijPsISu+/b7xIB9yPkyiO9W+jAmRN+w1krQlmitDcWisygGF86LZLmvqqGtqPrWbIzba0382u3LuHZhBfWlEvLLdURbWyhcvoZk/TKwtIlJjoCyounFoDYyolCca1FgTrJzmm0j12gZT1RX8c6iSbPpyFZN1d6h0Dk37GN6eoLPfv4L/On/9e8Rfev6HatrM8Diy62dLzMmtq05bMnQ+VmAE05KdtMKj30GbJw5e75w+YMHcGIHf/Gs9phBeGnEZlAhC5ywwnRwIjsxqW3qQGYDlPMzXL20gd/8Z9/Db/z+f4v69jZQJDgpySUTKTuASZ+JRGvKq5BbR5l+Vvl5Vc+FV3kOBvS1uDMGPccQNgyRGx1Lc4LDHZx+/jm6T15gftLH+LiPzx4+w08ePcPRdI4RQ98kiKWThGJYLqxGDYs5kSDW2jpkTtyvqgogm1XydcyJ3VDhwJpLQv19uwDSE5q9eUIFG07ReSYlewOeASeZVpOTa6l4Lnu603k8gR3217K44uy8WsqovU5+zY/CdIjGrIelQoJ37t/W/Iel5Qbe+953cPH+fUTrmxgVqxjFVYni6MnXPBvS3gwPUxpaAeVSWYFA1UoJ6Lfx+a9+jtHJEWaDIf7of/tDvHyxhyGb1KLgpxh0TvDmrSv47ntvo3P0EtUS7Z8lFMmasGpwJ5cCzHiMFXJGEBQrNn/UH6F9RHDSQcQBSh6CZvoOI2W5KUYM6SqVFRDXH41w3Oni8PQUfdLzCdNnKd61WHBuXHRGcLOUqFbCKFr4bKiaAQuzffM8sa3DWPxStWjhbuwt04UR2ywfgREtHtz4acVl64SV90iDB3kyCE6KubI5dByccB2ymSVBOEvxpIETFYKe3RAAsQTsLo7Nal1CbJBdf/6ZGdOg35WTzRJhTTPj4ISgQ2wKAYiJyGXnlXDUFlECBDEmAgw2Y0VSLiYye7ihmJOCpcTyWJO5KpGJyJvuRFN046I2bW7Qmkos3YjdZ6arob3cbN7D0cjcdj7QkCzNhG0pWpc9nIwbOJkOMiUEnLTfKom1WpFWxNiPETY31rG7f4jT3tCmKwfhpk8Bp0aLNlA+TrGQFzghM8LXzWGBnG5MVsPSWudiO8L0Z+pPyJwsL7dSDVBPg//yWG4t2ZTjCCaSLZlbkswfQeHh8QlOTtpKh+XcHb5e6qTEgpqtKHUh8bgRRI1GNreHDJFpeWK1K3ic6Ari/cShqiwwyZxcWG1Ko3Dv1lXcf+OGpsx3Tg7lHCPDmkzn6PWn+PFPP8RPP3iAcnMDh70pCvUWCtUGHr14qZYONUXMOuFk6uCGVCvJrznrb9pqZQaDRV8mpJsT0YadKbuufS1zkj4MK+dFva9tJU3ONdY1tMe9W+xMCL8tH6kYjGyqduAugiuHF2MWmPAxpWWRUJml9wTFZIhlTHGL4OTuZVy9uIJyI0Z+uYnSlSvIX7qGZO0yZvV1jFGhRFmDAnOyDJtuKue6p9C/UOkhMU0AJ86acAcTo8v1ZYIZdSdRggIHqE7HmJ4c49GvPsRf/ac/M3CSBQznQUq2m3UeAf7/ByeLCupL6DLTn1tYUbPbptPmqi+tCjMWzCo1unV4opmRUaQwj6mb84kAChNFVptVvPNr7+I3//vfx5U37qLQagFxEUO2C8pVWzRIV0pNr9g186TPw6XAp1IWnhZvgRcO6ZLYh2JIzk6hVeoYpcEJRjtPcPLFQ0x2DzE57uJ09xgfffYEH706kN4kYQjYPI8RgcmM1kIT+VmFGNw6Bk7k0pTmxJiTfwo4CbQbNQsLRG4U/ZfOhVPs+r3XWOPC36eA8QyNb2wWP847gQIwCVS/mKeUcrEv1ZYwUUUKUAzsRCjNp6gyQ2bax61rW7h7+woq1Tze+NY3cOe991DauohxpYFxsa6AvamDk4gzSqYjUc0zxmVXKojGI5RywODgFT755U+xXKngcGcP/+sf/BswsXwgcBJjPB6i1znGpbUW/sU//y20j56jVsqjXq4InLBlxMpQrADbOZ6bkAacUd8ynKBz3Eb36BTzIb3/ltmh1o40QibW5MbIvA1yPKyyWeUd97rK3SBY0TTZbtcvCGsfUePBapj/8vXwOKkNltolDTjImUBSsBgpHr9WrytbokSHD0Pl6AZiIqqSZQ2YcJQ9aXfGpgsckknIlzxCf8GScA3h73FTpQZDYWV8PKemU0ZV9HMIhgquG9sczH1jOUP2QcDk05UdYNvmTubBJhMTbFB/wgreEpQXtuEUnPDMeHpvGJZog9ssP4i6E7ZdeJ+xpUPWg8ea4IRLUlkCWF4H9v54nLnJhmRYOmLo8hOIZquPaaTeiuOIBG5+bMsR8FAQyyGDvM95i1DTwVRWXutLzboYC0bOkwGjSHVtdUXPw+deW1sVS3F42lHriu/Frh8DAWQkKIilM4bghK0TunEotGYroFypigWJJVa15Fu2LbnW0LnD186fay6St7F4TfN7fH0UxRI4VCocTkgQRjfSTFbi/YNDFEtltJaW5WIqFqwFadSU516ECcV56Foh6Cf44fOH42aM3VTXSINZQtMBLq8zGbaJcjTDrSsX8I03ruPl04eolmIsN+poNRo42D/Gq90jPN85wt/85CMxJ3udESpLa6itrOH5q12x0Fyv24ORvlarzzVBWXCic2n8crosZpmToJELP8xq6r68koYr2f5NlSs+9NOucstfCvuYPV5mb/OfhWIymhlzqd9JV+9gLtBdn4ZZWlKzmY9V8PFYM2JjOkADY1xfq+P9N6/i2qUVxNU84pUllK5cRbx9HbPVy0hq6xgmHOpY1P+YJ8P7RUGlXrynhbw7nfSeMuxJGHdB4XdIUmcrndlS1XmC8eEBHn/0Ef7uv3wf0Tev3U7BSZbGX4AUL3e+tGX905iTbEBNABOvO4mp5sH71tn2zuJ1sjoJJzR0KL2v5j0v+uqVfcKJs8kEtRiqmsuFCPe/+Sbe/e3v4q3338XKxYtApYo+47YrFYVyMQTNNCYEOtQMeM6Jhg1a/sQcY5u3Q1seFemqGBPEuRlK8zGq4zbmx6/Qefw52s+eAu0ehic9vHz2Cr/85As8OeljXl0CSlWM5hH6E2aZ0CrrSZaq6NxGzMou3N+hJ+ozPLI3TED5Joj1pNg0XMgBoR+f2czbG/bLvg2cOyMOLhZU+9mfB3AbhMoCG5l8lNeBk/OtPAEbvYQMKhWbY7ZF0sK8XrgZBFBTZqXEqmtwis3lCr77nW+hVJrhxhu38I3v/Drql65gUmkKnIwLVSRR0c4jGTFuLpMRJvMJGtUKKnye8QA7X3yG5w8/xxvXr+Nv/+pv8cf/x59gOmNv2sRznFfTPtrHWrOC3/3N91DJj1AtRhohXi7EBgg8yl03phJQw4gHvj3aiefod7roHrUxPu1LfM3KXenDbCWIao813bVSq5tDSxvZDD0OcuOk2fFYwVyshCliHHJ6LittbqxM6fQIdWs7mKVYYHZCK+tYG5wxI4k0EdSwFCtliWaZpcF5Qxx/TiEu37O1eMzOStaGH2QnKXflPWbFAW3eFCuTwRjYpjOZCJhws7Qe+kL0LuDkMe18PAnAfSjlAogYcAs0uglZjeXj+eCIBwpYJYgVOJnY186kmEPH2EW2CjSB2Ks6TXFme0Xx6gRsNuWb4Ib/kr3iJjsYDcV6BHBCjUYAJ9wQ6D6RK4NWZT/+Am/UBrGlwzWMA/Z6XbE4PKa9Qd/OKe9z467lYCE4IShhSJqxJhTJMvk6EpMR1s/VlWXs7u3jiLolf+3GTlnODNm0eo26jqocZhSdWkT9WCCG+pmV5WW1wxu1mt5/lyFsUYR2p6Oql7oQGzzILB7LYeFrIBg7Pj5SI6RerwrI8polyGIL7DmZiSgPxuwz84VtHb4G2aEnNAlAehYyO3TncDK2MVOuX/TXp1RjijYZqV+OlcZ8eX0ZWysNlKIZbmyv4923bmHv+SOLdI786AAAIABJREFUt2fBIh3WDHsHp3ixe4y//enHGMxi7HfHaK5dQH1lDYenbbGPo/kcbbriCP4lmua1YPERQTthS1DGoeNLXxDym+5x0Q4/w5hkMqFes306UlkUZClb7DPFAhO90FXaML/QilcSSuLMidIRQrFv4EN5KRrp4nOyGLyWyZwiN1WY0KkzQGU+wJW1Kt67fwXXr6yjWM2huNJEfGEb5e0bmK1eETjpJ9RccbI0E4LLWhvIKKo4F61OAwnXaDumtm8HFogtSYalUjvI9k6QP4yQH/dRywH9Vy/x+MOP8OO//htE37hyU+/oq/pjQYz2uoObbiMZrcH5tk4AEuGknenN+UL1deBEi2BqG/4yc0KAEPrqgRLT6aLH3lsvnEpMVXI0HqIWRyhzJHluhtWNFm6+fRf/zb/4fVy7cxsxJ2xS+FZvIFepYqxYaGujkCrkeHrxJjNLMuXCPsEAUzaD2BbyzV1U+3yKwrCLQnsfycFLdJ8+RHd3B7PhWHqDjz/9Ag+e7aGdlJAU65gVigoHGs28EvQ5IKG3ToTKLYELGU86bxijvoNKf4HtDagEm1qa32q/n9n7A1K36sh+YCjcfhI+Ugoz9GLFoCyuiLQSdpSvv3ZwspiNlNEOBaeO28wWoCa0nYJ4NowyWFCcZocjRc9ApjnKY/ZMx6gUJrh98wLefusG8qVINvGt27eR1Jcxr6+glysiyXO6dEHtvvmYiz7H0A/QqldQYl995wV2Hz9E/+gINy9fxb/7w3+Hv/zLH4G+oAHFX3nLCtl79ULn9/e+9z6212vIJUNU4lif0q4ze2PCoWX0iRllzAqciwmdODEjrydTtA+O0T/qgheajuGM4IuDzliNckAa80nKEnEWKxXkS0okEKPHypuR5sPJREFWjBonNU/XCBmVESvCyUT3tarlggkflWXizirS+AQaEphyY+MmQ+0DQ9yqFYEV/ksBbYjs5t8S3BiYZOhhogwKVsZ0Zeg+ZwU0Hnm2BqOqTU/ATc1iuBcXoXJmRPP68EpPOLb4cLIllqnCjePLkeJ5MZ3KL6HIkYMW+ckWi98fXDipK+E9zK8X2hXTftDWqwnO1ETI6stWEAXtEEDjeRvwmDJ+fT4Xq8SWBV8T9RHccAlO9PoTS7Qe9ocCiRTLlssVhfsFcMLQM3vescDJYOTzXWYzsRyc4MsH59dyYCmIz0Sp1HgYA5WTloNhbq8OTzRDSAY0jzg35jhCo1YVKyhmZzrBviYZW9uEoItgiImsBI78HiPomdpKVuXg4EBtJJudY2ssY/D5GvjaOp02ev2OslSWV5bFVIXp6U+ePpdFeG1tQxk/EwrJw3rMGVZidmIxO3FsQk/O/lH8fi7nwmObqKyWVrmEZqWIQfsI640K1pdqKBeA7dUGfu877yA37WM+Gcupw3uwVKygP5ri2ctD/ODvf6WWDoMYJ7kS6iurOu6n1ODMIwyjPE66/TSUz9pui+RzmztlAFk8hLO72ayT7N6YMicBsGSKtOweq31RbhsDpmmB58Ak7Hm2VDrASIvHxe/nqTnxLJngzEln0elPyaiZLVn5SA5gJdRnYcHZYuMB4mkXm0t5vHt3G/dub6PRKiKqlpBf30L9yi3MV65g1tjCIKpSpaJhuJzLZKWzdmlzjXnOiSave1bMgoSgLpMSCBsWqhgCulqpNxn3USYze3KIT3/2c/zgz/5iAU5eBz5CxkF2o8r+3leBk/OtofP9tyyta02JL398HXMSwBQPMBe20NIJtJYARAYw2UjoCBGDkxT+MkMuGaPRLGPj8hr+P9rexMmy9Ljuy7dv9WrtdRbMgnUIYgiQBEFAlghaEm2GbFnhcITl/9J02CGHbNOUQxZJm6RNSaYELgBmMNN7bW/fn+N3MvPeW9XVA9KUq6Oiuqur3nLvt5zv5Mlzvv/3vm/f/pXv2NsfvG9b7Kih0ptt27CJ0LmDx0lQ7eJlOH3j+rlf27a1tjWWvJzuNsRPU27Yqn5WG11IazL52U9s9vwzW4tandlPPv3c/uyvPrFnl3NrDB7YtsGpHgpd+5Rq6MmcpEgvW4YdnIRLZophM/Qt6e5CuZ90ZJ4Wb4pnnfvy638DNBYnfb/DCU6qd8rL+F5XvAlOXIyUItgsy6RmKO9L+XvJ5KRXS46q8nWV55jwA4iFuLU366z31t1vrV0DIKztv/hHP7Tlamwf/dI37Vvf+541Tu5b7eSejXHdbXY8bZYynRJ997ZdT+2w3bDV5YVtri/tx//239hxr2eb+cr++9/5H+1P//QvVA4CnJC6CeB49eKp2Wpu3/v2L9g3v/Z2BEoSTjaQ3w3rDadXndQRMTNtmywFzgClQHB2PbHJq7EtxnN5uLBgd8mwkMiaNGb3yGBTBaSgXVAXAwZh4aI5XwOwXDOB3kGOnoulrZUQGx0YMCxQ9ugpEMqqrLP18geEDRt82NljeU9IXVclnr7CDAEoEiimp0UYt7G4tOuc0mFAfNOU70XNg+zwtCDQDfak3azrFI/QU4Ak2pMLwWuM2WRM3JLdhavZJpulnnSoBbRtZJxnAicKwBNr4uLW2FZcMK75G0644ePiwGzveUgAk9CgSHMCOAEkksYrS/uVgBLXfTA4EKPAtV4hpCYUEApXoeCYja10LyQGbXccnDSbNppOBHiYT/PVUqBzsfYWVhgp2msVLLjbS2MisT/3RaUcBycCeOGdA2P0/PxSYmkeszjFRyYVjMig1/VrXjO7uLiw6ZT8HC/D8HjcO1p70ZhcXV9Ld9Lp9uz8/Nw7kSh5qrV8I90KbAq6ExxfR6MrOxj29TiUdFSFazTkdXJ5eW1HRydi7WDrACfMY+nzouUdjVenw/jeiwHkuV0PBXhqCxQBTjoIgrtN26/mdthp2nuP79t2ObOvfumhfeer76hrj8Pnaj6znoTiDbVYv7ic2L/64//HnlxMbEVZt9m1e4/fUZfOxdWVLWB6tjW7nPr1Y3x4JEi5XpaH8zjsVcoxrI0q51WYk9zJck+7Ya8Q/1mstfJzKvjoYi1OpiOPiQU4KUrqoSwMBa8D/pI58QNcyh5Cjxmar3Sc1Vzd16y9b1h9hZnkyE46W/v4w/v2S7/wnt27N+AEb7XjMxu884E1HnxgdvaurVqHst3YAm3QUuVBVtoTSpjwMd4R57oTB1fute7gxKNmYMI5+a+ttuH559bmsHh5bn/2x39i/+s/++dW+8V3PywcYm8iwNdP0LchRLmNlLTWbf3Km4BJvPTihtx+7Co4ua05KR5T4jo2AS/lSAAb5YFEuurHgP6Xhf3G4Dc6KKTXS2s3d3Z83Lavf+MD+973fs2+/d1fse4ZgUYD29Et0WjbBo1Ji9TFuhC3h/Gx0DVtg8dEhwWU0+HOGkzs/S6AyZVtXzy1zYsnNgeYXF/q5EES8b/9q5/aT19e2nzXtlb/gW3VGOdeG+o8kG7MOxByYdZCHXoTN2Lz/3NvhrLNTUOhGj3vRypXnos5SaW5AxOujZdJqhCxLOWVjxUwppgg8fNhSlRlyLz9N9iOYL5y4cyJXB0n5b1PoHMToFRPBKlPUc10V7N+rUUfju0W19arL+17v/x1e/vRsfWHXfu7//DvW+/+I+u89Y6t2x2zwYEt6JCI0hiLHrqg1npp108+t4Ht7d/8H39oH779rv3xH/6J/Yvf+3179nxky23Tlju/92zc15fnthxf29fef2z/0a99y/Cg7dbrdtjrWAsKnyvLxhLghBIB4k0+RKnLnGpn6/naphdYbk8EJigJdZptlWTotkELoKRgPiOgjAUcZuP4+MQGR0dWa3t6K7Q4rIwLNdM0LUSii6U6KKazubMAykChVOFBbS4F8CACCa4BnehlMH6CcYG1gRkhKC78XGB2GnV8VdBduPcMnRsq4QCqWHSp4a/YwOcy50kNhJvouRA1VbJ5ynKQEcBJEfbRmigQ4nPCu4Bwx6Wsg9eJgxh1woTTZ4ITr1ayQHjOBENd4ke1SrvgnA1V3Tvh3AqQ4zpQ+gBMcM1gqPL1Yh/PZs61nk2mAgwwDyr1cl/xOwHICFw2JHgF5ExnM7nO8jpgYsTUeDVPrwcwIBO97U6P6cAeFm5l6xXOqgcCePmBWPrJy3O7Gk+0CRQdURKN1+zo4EDACat4hKIwJ7AjqYMCZGALDzgBSAFOWB/QyVxcXuo9iV1RGvNK6xevlpITw3k8ulKEwsEQt1dfXxARozkhGbjfP7BBfyBwkkGtyh9C81X3biL8TZqtuouFI8ZBYw0wr1OT6/rwOOnUyUkze3h2bJvF1D764G37yqND69e3Nui0bLtcWKde1/ONp0s7Hy/sz378mX3y/FLeHNY9sAd4drQ79vzFC5utt3a92gU48ZJSKKcKljlLsr7Fhr4vuAL+nf4+vp/5R/WgV7hmZ2m80njiTL+Xq/X7wcpIQB4aPbHK8djlCl0CGtg6t7EPXUp2R/rbufH9BC3ux4TtfMPajY61MG1k/dyO7RtvHdp3v/Whvfv42Op4JBwMrXX/Lavdf9fajz+wzeCebToHtiHRnZUORjldYSnnyFQwfXeyzOTu6TAm2N55C7G3MTfIpgOcbBD2Tez66RP70z/4Q/s9BLF3gxNvTXoTY1JsMHEjNP8rF796c14DNHFznNYqT+5vAida0Is6WWgicoOUmNot4x2cuFjVNQ5BHocjnSzGMVIiawdnSuq4+6UNuzs7Oezatz/+pv3q975rb334nh0+emzW7dm+3bUdHRbUjesN22J1LFdBskpo9WQ2QlMuBXoaiCrRrEzHtiOF+Mlntjl/YYvzlza7urTnr17ZXz55bp+cX9vLxUZW9fXmETp1z/uIzA8/NfqJtgpOvHUyTpSB8AVOgr3IDd+da1MTVNbYvT06GnNCSZ05IXFlSyScvVHF4+fEjFFflAJdMJdjIu9jUf+U06FPhmptlp9LN9Kb9z4HdOVrlGW9/FOOShyA2/Afi7k9GHats1/YYXtjv/zxV+1g2LavfOPr9pWPf8kO38E8qGuNkxNbQU+zEe1M5YhebWO7ycgmz5/bWa9nf/Ynf2wPT+/bf/ff/g/2r//1j2w6g81qymV2sdkJGIxG17qf1L5/6ze+a9361o56XQVM9mAe2PxIgCXVVnEGO+/SkPizoY2DBXqPa+xia7PxzObTma3mCwETEbUwJ7L/LoWybGBsnGx4R8fHdnh8bK0+GTA+/7TBqoV4o4Ue5gSwq+yW0GOwwfN9SkEqg6z8MSkRcZpHM8WY4iuvGc8PwArnHkoTauOGyaE7qVWzNsFrdd9E2eQAIGJIMHljXhLlsJxLS0FL65B02U5bbEp6i0hEByDa8R72ej28D/mQpK9QCGLL/CjASU3darJ1CoO2ZFv0VWM3jKpkk+/+C+rW4X2q/OOUPWyLSkKUyVZLbVLS3XQo6yzdqA09yR6dxVDsCWwGXSwwXLQTF5qTqLVzT3hMnhdQy+NSJuK9AngoKVGS8pLVLlgKLwnic8JYT3DCc1GiEaMSP398dmY/e/bSzq9GBRhKLwxKbGTY9GgbHh6IPXn29JkAiIAuRmmykUfI3dBzozVxXY7p78q8waekSQszQl/Gy0L3F5O42QxQtLWj40MPuRT50LDL65H8Ttqtrt4H4xJAzjrAuM+OOyUw9zwrSonHK8/ZAbyqFBGuqJh1cbgEoAzw5eHcXtvbB2/ds29+6b7dHxJNsbGLF8+MEj73YTxf2mS5s588PRc44bTfHp6IOekMDuzJk6e23Jk9v57a5WTmcEPMiU4QXsoPX4ZqmTz3lSyWu/4pDlNhgFcFKFUG/8bhP1daga8AJ2m5kCLxwgvIO1NL8MPmUJZGU9eRK3QJZlyzV+yzUTJK5o1DT6PeMeJGaSpozM7tveOWffej9+2r7z2w/qBtdfx1hse2O31kvbc/NDt5bLXhqW1abVuTq2NdtTMj7pYFh+YyLcZuVeFYABnC2ks6OyJIAGRuwianrvVc3Vj76chefvKJ/f7v/Qv73X/2P90FThIAlKTSbeCQ/77NnNzWm1R/73apx5Hm3xycVJkYN2xyrJvGaw5OMiw6tRF7iWIJHmqSgtkg8Ghvze3SDhpr69TW9v67b9k3PvqqffD1r9j7H33Dhg8fWnMwFEiBRtfi2WraiqAoUdxOaTUQFS7n1tpt1KddW8xsd3Vhq/Nzm794buc/+1Sb59Xlpf35jz+xf/+z5zZG8IoItn1g0wV1VoaHnzw8CTMMgMLN0kFFqTHJDp7UmyQ4SW8aly8kQAmglhbkxVzi+aTwjbaYUg5b1RklgHANYnTMV1I6pagIzUr13iTzJZpWotBSc5Ljoto6WoCa0K14GcjRVKlbyUnMK/S6+n69s26tZu+cHVu/trbrZz+2b3/zQ3v/S4+kD/n+3/uhPf7wQ6sfDs2GA3XnbFtN2xJXjxZpt1ay8JpAs73Zp3/xlwINv/M7/8x+8tOnNp6gK2rbau9ZHDAV49HIZtfXdthr2W/+4Dv21r0jG9Bm2e8aVViNiS16D2chKJmw4bPPStzLiX0FfU85pCONApvc+OraFqAh3GprTW9Ppi04vFh4197uuXUPiT5jk03UT76cNnXvKd8sERm6BXi709P3CrFoABUxc/JyAIRspGWRnmW1tHHoWfj3ZDYPx85MBCZYDu0FHgdoIvbSLRz0+3Z8NFSnCZsibv4dOjCoJS8XOk8h0lTr7XolgIQgVN0Rwre+MQJQ0liNMZJzIh2OUzfC9cTd09vrgy2K98+Gn7oTSmrJGsL48PsSDouFiU0J8BG5N9KD2N41J20HJ9nFw88ATPrEyHPNyETieBGZSJR5ksXguvK7gDoYJ/Ji+DsDA6ZAPiuZJI4uR2F7DXmmsGHLeyaM2SijEMYHoJA+Zr2y0/sP7PnFyJ6/Otd7AURUwQkgAh8cBycde/HihV1djwo9GmWf4YAy4t56+AFF+UlgNSzreQ28ltzkACTcP0CSNDe7jR3R1aPSsq8PlI4IJWS8Krpht1ebu8wIFYrozABMW5s2/BAUA9i4j2JFGw0BIEXK4JrbrFu/27SjQc92q4VM20gm/vo79+zLb9237WJmz372icr3/O54trDFrm7PrmYCJ1eLncDJ0dkDGxye2JOnT3XIfHk9sWuVdRyUeEaMA60ce7ky5oFPYy2QAnPz9r7382QNvvf5gZrrlyVwlWKKROGwng/LjDyA56G+eM44JCZLkmV6PVY0FNwFTry9vynbig5dd9ulNWaXdr+1sW998NB+8cPH9ugBrddd2/YGtjk8tf47H1jr/ttWO31g+5abhTYaB+recUACOOET7Umkvas0GeakpBILjEEo0H3J50YsWH29tOX1lX36ox/Zv/zd37P//ff+5W1wktgsmZOSorqpSfCfq2pO7gIiKQC6m8IX910gwtvln0SG1U3ttVZUWbl46q1cWiPw7yY48TY91cKhSdGD0CXA53Zl/drKWvR5H3Tt3r0je+eDd+1r3/qmvfu1r9nJw4fW6fWtjjkXgWkIHGGyFOGeLqUb286n1lgvtcltRtc2ffnCpufnNn71yhbjsV28fGWfffbUPnnywq7XNasNTm3R6ErHwAneg5J8kGdd3UtH0T6ZbEcAGDcMcv8G2VkEYk+QIlaiMBEsdSFJnWe3gu4LtFr4Y2k6RK0wJ6RSWAMYhZIkFje/rrImDubkxskgBgf3r8qcVBmWAlSlyvwGQ+ZbkLQbAWRzPFU7Q5jgR9TBMcIanVt9cWmnB0377i9/05bLmb3zpffsFz7+2N758gfWHPZtTaYO+o1OT1oDQxu0Xdl2NLbxqws7f/7cLl5d2z//n/83++zzc1us6raptW22MVugJ+m0vTY/n1uvWbOPvvy2/eq3PrLGdm1fenCmccApgBMCbZAqkQBQtPiF2RibIrV3sCE5HzAcbAh08NBJMJ7abr21ThPKvSNwgk6l2+mpxKPcnfVWlYpGi0XGu3xURogyENcqOzcBEiy6aFGyZTbNpVQmoUNFwGRt883aFgAgNvdazcazmV2NR860hC6DsQrlz6YCc1hv7MWGsNkBTkiYpYWf0la33VQrKAAFev4AoS0gf+nlJTJvVMrEI0RA1Dc5zYMA67xGef5EGcbHkOt5kpkqfFWKrhxfpgEpMAX5vl386pEAtIlCSdNZ4qF8XrpBXyJwglYDUAGLAyAIJ1lEroATngH2BUYB9oQtF2DBfeX66zHXa5VJSCXm7+rewnJAwXYOiPKkDRBgE6dcxL2EzeCx+UQwCjihFOP5NjPrDw/V3ffk+UuBLZiGBPIAd0AEpR2ABOAJ0DBmjOHtsdvrXg17lKN2RqghoJeNmXGSLIZAAonMuocb5fRgbe/iXcDEVu3FXBvWRK455UKYEyIY8FLhesOceINChINFyarfd7dinid9WBycAEY6KkfJJbdRs16nZcNeW2MKsPvwZGj3+0372ruPlTp/9fKZ9Vin93u7GI1tXWvZbNe0nz67sKdXU2v2D+3w9IENhsf29NkzdTnN1zsbTaeuvKNsD3iS66qXEV3u6eA5D31+pA6xvkoqr++TVcBypz1DWiuErkj7XLT6cmjyP+4ZlMCj2J2TqEHPFkaHztBUVujQnSgYN0mAqFZkzIbHOdStRSK6ba0xv7bhfmbvnw3sW+8/tC9/6bENT/yAvh5Q3nlszQdvWef+Y5V7rNmz9R7BfkeWG2JOBHiYm2VsihfLeB1oTgKgZFlntzLbLG0/n9qrzz+zf/NHfyRw8u//7Y+qgtgSmFRPsW8CFtooyh98E7lSnGhug5tEgG7Z+/pHVXOS5YD8WqLGve0wiZB9POCkbk3s5PN2UNKJ9Eb1dyOGVbPTXvQfJR6c6bq2EXvSau7t8PTAHr77lr371S/bO+99yR7ef2CHh0MlNLa6LYEUFjgJYldrsSI72JLFzJaja1tcX9vo4twuzy/t4vzCRtf0/V/Y0+fnNpqt1XNvnSO1ty3JdCUh1ke3d+CEv4MmSxpQBWvhFUoWXNdIq+RT0ZykPsQXu2Abw2AomY8EHf5vjKxKcKL5Vv28UXoJ1iRbkmPAayW+gzlhZ0zAmeDEkc+tlE+dlqsUZemHIjFgpNQ6I+b0fYITpfYS3d7t2vL6WhNsdf3cHp8d2OP7h3ZyNNDp5KOPvmG/9J2P7fD0iHYYa6AR6B/o65ZOq7rZ9OUre/XkmU2ux3Z5Mbbf/Rd/YC/P8RQhjKBll9OlrWs16x4c2MXVpe499PLD47795g9+zfqNmj3GtGi/UW2cUp/Mz3gPURZRSJd8idBjEOLlpQc6AhgCm+XKFtO5zSczm4wmtkW7AA2+o12XE+bA2hgEIoimq4z8lF5TG7/OXIVbr4NMFle1JRMWCAhAjxHCv2IcCOiym7Kg0C22MUS2ABQl/pIcy2YW5T0ADxsngAfGRiZZ4HaFxXVkZAcw4TXxSTcIJ2Rqzi08ZQaYOO1lZc4mtjf3x1DwHq9PLfSuIVECN1Xq0JKozJPjKhR/e3wyZKLm/+cAMBZGma3ttNlkmYfNF2ACAGADaoi1rAs4iJWivCMr+71KMQALTxF2J1l+BjaFzVxBjzUTIGHjxV+GkppaT0PDIqEqzx/ZOgU4QXMjK3taKn2cC5DQujyfa7NmY0dYzPXCRTXBCZsQGzkdgrtW1z578lwMjl4PLDJl1HBVPj068jTryPABoCAG9bJO3w5hv2jRJ2cm5r4YLcqHkRXFvWWsufZlIfGz2+kDKNd2dnYq8ErrO0gZrxnAyeXllTp+Epz4MudxFJ69hG8K+p2WwF0VnAC4KQNSJqyhiWDNbtatQ3mnhyPv0k4P+nbUrtnbZ0fWrm1tPrpUs4NcnJcr29bbiq748ZOX9rNX17Zv9e3k/mPrDYY2Go01/gAojO/s0FFsAUGvCq0rNriCkdSBKmznnQEpaeTbDEqCljv3t3AyT81JllqUOs7+EmUcmWQGMvLQv0zu9jXTbf6rkRClGFZalgQ/sncIU7TUZoanksAJc1hGaGM7bW3tq4+O7evvPbZHD+9Z7xCvqJ7tD0+sdnrfBo/fst69+2aHp7audXV48y4dytgquqmWIfZE8zWFv5rNAim8riatxPOxNXcrm19f2k///Ecq6fzR7/+hnT+/THCSC9sbMcatbo5U8MSp/A61cp6QCx3EjQ0ofl8eFm8AJ0HNZKmiClDypKHh7W7him7OPJ10EHXfNMomTG/aHmsCJTiE0juPpKe131q3vrfmbim3vGa7ZvV2ze49vGfvvvuO3T85tkcP7tnZ6aG3vnVYmD3ZVhoBhIizqa1mExtfnttiMrHphNPmxF6eX9nleKbP68nStrWONbtHtq13bb6iTNS2fYsNwGPOs25eBRJqf3RVX0wgZ0W8bOPUdfUaZxihfl6D0XFrocG51SKcjvwMogQn3rLpz1noWVKDJH8Xf37nziqak8rw0R0OzFGCk9SmROu6AJhHhufEdjlR2ReUYrE0JsqJCv3NCZzT+2wysvp6o6TSyasn9t6jU9suRopRJ1fp7OTQvvmNr9n9B6d2eDx0Pw9EjYgLW1CTdXvx+RO7Or+02Wxps8XW/pff+30bTTc2X8KY1O3l1VhR6wcnx5EfsvbHHnbshz/4rr11diyQe9rvKBhwR3seabWblVPAEa4n0KbxGuxABDTK8n25UkkHkdt0NLHZZKaSDyBls8LMjE2io8UedpBF/fCAboilNnNmkvtgxP2OzYbFFjdXGZFh4y6vGC/RLNeL0E4h9u2oOwcrrjWdEiGQVeswJ18WTdpYe72CqYERQP3MPGYDw7dEoAy3x/UyYiVI7N5KANlHI7PbqowlP5EN4MOjGvzf6GXCHVnj20FWdiQJgPA+ZPzVMBlgy/02Fu3QlaQgFmBDKcWHt88hwAmCYBgTmCt9T+AowAldTMGcSBDLHEfHEzb3AAyFANIxRSgnHh0B2rh3JBOn7kezCL1a2njtcvwIAAAgAElEQVTJMRaR7FrgxEtLPocBJPjS4FvDZkX3DoAA1hdXVjQ9R4dDlSPRoBh2/J2+ffr5M/nc6MQNS0xLeKT5Hg2HAhKsidzv2WxhF5dX7mNCOjCHLsIhZdTn40ct5jB7ES3AV0osSp9mPCPeBfDwPhYze/DogcBMp4sLM63ma7u4uJQwFpaJ54IRyiw0CXdlsW5ib/w1O5sGAwT4cVi60/MewNDt6PjhSIj42sHwQadl9wddeQ7hHrueT6xOjlq3o3slW4Z6x/7ys+f2l5+9sOl6byf3Hlund6BrzthYrFYqWzpU8rZ/MSexLomhyzb3WBfdPM3XV89g84/b4CS+WSkxlAtkVgTSh0RaG3xx5HHkmptctf26bwL4uo+W5rk2xVJ+UbQQS8IQfRBZNqpoPHVfo8OHQ4s0R62GNfcra60n1tnO7N2jjn393Uf2pcf37fTeqTpYKe/sAbsPH9ngwUNr3ntgNrxnG2walO+EQJ2yTst2EZgrNi5ej8o4wSorwmC/tsZiYuvJyH72kx/bv/6T/8v+4F/+K/vLH/2Vcshq3/rSV6Jb53V8J2o449FvAZBkTrQx3hLEFnjzDoVygpZyu4wK8ht+Nss7zrT4R9KDbpQqaiSYE+/YSZbENSn+6eIyUznHjdlcuJgeKG1q99AvO+jepXXbdRv2u3Zy0LPDftdODw/sZDgQZc0iwUShlLRZrGyHmGsxk5ods6PpYilzpKvZyi5nS1vuW9Is7Bsd29elSpB/ChOIQJgtrZdaqPz09xrLke88AIJKOnFfSqYjJFqB6v0U5G2SRY2+mEBRlosLWgpqXa+Qk1HQI4VXEollBSd/Pw21KsZaFYCS91gt3qE5SS2zzzxOJ8nI+C86yk7PhngP0Roph1GdJPCTcG8GflsZMtSloYKbZi18Txo7O2jX7AhDhPXcvvz+23ZyOLBjAgKpwUN5nxzJQIqNBivwi6uJTRYbGy+29id/+u/tcoQQkrC9to2mS1tudtbuD+xaG+vaVoupDdo1+84vft2++/FH1t6v7KRH8vHGOi1swd0C3rkJ9/J1e3vCKL1YBTDlTSOCFDiRUJeQw72tFisBXQAKhmt044hZiyMd1xSqO1kqL+vQyktLrxuA8fNa+FgsWMiydBhmgZirqTSoXB0Pl9RpTHmXnj/iTqlYijeMAEH+zifXTgZMlfvGe1QnzsZNuxRYptwfNhTSm5s6NS/mzBfaR+l4KDdEgRC9R5xat4WWQT4m0eILuNIGEllAnlbsDq85HzT+o7TFY3KiB6Sx+VFOYq6lG680KJjLqSXbvU+AenLKxTVahnUAuY1ErbAp2NjT7urZQ1iye1QAmxXghHvlxmIAOsZQUPCUdcIJVSLlpbNesb1Jd4KWBTDB3xnvXLvFYqZNG++SFIbLgK7esYursVgK97AIp2AASr1mh8pa8gMVYwvmhE8YKneRxcqeHBy/jzByaEm41gIREqZS6pmrlIOQmXUOwINAlzIPOU20TAO2CPyjVIVBHOVHGBU3FXThK9cExhMgyHw+PT7SOOG94vGClka+MZSzNiuBE9qhASqss71uW/lDx0eH6r48G3TswfGByjmr2dj2m4XeF2CaM/py37QX1zP7i0+fG8R1d3CsvKrj4zMxbuPZ1MufingIqkQ+StF9FPoTb3GPcMBYWzV17+D9E6Rw/cR23PHhmjrnwl38G+BEhnYcIEqfLuYP18h1Um7/r9+PNTmUp65jqYZpproo/KRc0xJMhtg1hPc1adsASa3a1rrErqwmdlTf2NsnA/vg4ZkSn1krN2i3iEM4O7WDh4+s++CR7Y7vW/3gyMs5tYZt1NHaEEhB7J1O5PKoJp8KNpXDDHvTcmY2vrbnn35qfwIw+YP/0/78z3+i0MY6gYIfv+fZOtVumyq4qJ7KX1MeJ3i54/df05DcdYPi9H1bS3LjR6vufJVpLMaKEkds2J6jg/AVoWR0dQQwcfkGdGcFmLCAxwWjholynItGTQwNQssQYSGc3YRKvC102UU81MaPAoDS8LZP/BI21OR9QZosEBRubLLeafFY7Ju22HHzqMkp6sxbGRnwUdYRD1EpqXgfnZ+u9X8V7JjlmxQ/5vVKuUieEvm+Np6YQBWBt8ZzYa5WWJuXokIHneEuWzF14wGLEp0euwQoDkZufugAILb95v/4WAJt+/vUa62WfbImK4Gc58SI+m7UPT04bLqZqOSRUFLYrZYCkMvJtR31mkZS0v1DRKobu3/UU8va4aBrp8dDlRoUpsYphW6sWsM+I1qg3rYXFxP7/MWVmJN9o6tE4slsZcv1zjoCJ1MtbADS+n5pX373of3d733H7h/27N6gY/vVzE94AoYRckVPv6yk2aUYqz4O9vjvcMxhQ6atl09YAE7UGz+ZyVxt6Y6w0gMQ0KaFfKPykFPkbEq+CcjGvtX2DolwqC2q2Lc6u7QI0/MWizObKJsnJRvKGnickFosMILLazAWvnj7eMnWxGxLF9sZ+UIJJlNHwH2jVIGt+WKOBbybCqq7KJKF/VTroliBZUpeyTAo7t21NT62XRegn8uSaGikskvJ9T7uYsn8xHdEm4aQsJd8pDfhdMprUQZRzVqy8W+JOeE50J6gR1G3kjp56NhzcMIY944UBK0IZbG8p2zlzEkRhwVtL3M+Z4MAJ1UBLfoOP5GTNeOCWNYtwAk6EjZqbV5c/3rTlvWOXY1mdnl56SVDuoy4fwFOECmzwQMIYEfncxyF53qN3JPhQc+Ghw5OXIu+84BAUq75iE47mBq0IfvNRuAEHcvJ0ZHKPHzISRaPp15fmhqYE6zsAYIOTFr6hLHKoEFeI6UlGdn1aZH2g4bKt3Q9BnOC/T6iXTbpHvq//U5W/83aTmwpacUtkm7XC6srM8ttFqzZUslhutrbk1djG8/QUjXlLYMHC6W60dz1JiqVAz4qeo484CXj5oxxiq99iLtOz39Je16FBRY4iblZllzL9dGZjoqDKweBuLfFXhvxAc6eOGOi5xJuVMOx61P0EvyV+jocfy9ai/N5UgPoDQUt9GMyT2Tc1OyA7ikO55uFHTXNHvRb9vD4QOxzfziw5tGBNQ+H1j4+subpPWs9fMuaRyfW6HSVT4ezOs0GmIqytjN/9JJwOkbozbrIIYhutdHIzj/5xP78z/6d/dEf/9/2o7/4qV1ez6hxmNXbDk6+CEgkOKkCluLyBjjxUV1+aHLd+l65+ZRAqHox3whQYrRUH688Z3hSryaHVCDlV/fzD9YL0WecyGmxI//EmRMHNHQUwKowGQAozfpOg52lR19xUWQT4RRDrYxJ2Gprwjuz5K1RKZCbI25c76QpWdfaystZ7uu2hiWo0IT8hsIdczgVrb7p9+FDLD34UptR3hMXzLJR5PVJYHLj37pG5WZSvRcypgptR05G/t8vu58esgSgIV9JIU4wUXrQlmMgyzpV0FsdJfp+KPwrB8fir36yCH1KIaAxARMWW52UyTvBY0YLcuTIcJomPKy2s15jbw+PB3bca9pxt2mzq5c2aNWl+EewyulPm02zaYNjb8usdQ7s2flIviaT+VbgZDxdydRJzEm3L+YEjw1Ojdvl2I4P2vbDX/8V++iDd+zsoG211VynBMoYGEwxFmFOvJOiBCe6t0oldd1UcfIGoNBqrIvviw+bdwITb7WNbhwM16IkkSynrP7VgpxmhB63wDXNEptOZpy8YHM4uQU7Qqs0jEEbz5ZOW0BF9uQJTOI0zb3XSZPNMx6LTZrXIhGzFju3stfjh9hZP4PmYzG3FSm+W49qULZLOLy6ZwnMCWZo0aUW4zFN6cQCscjJcC03lWinjt/LlGe1NVJaUceSZwMVDGWkFMsVNrxPACe8Aa4Frb94nDBHeT20WzNnAGutNhS2g2Yv66CBwhF1Y7Oph+x5KY377AsQnUOUdRKcAGC808ZZHXXsINrFlE/dKq61oluHzRnhsTu6YoJFUCjmbks7P7+I0EHceNFwyAdZTAttzjwW44nXRglotfSE6V6vpfZuDmepdWBs5SldrxnvEJnKdcQGzqdTPcfjBw/0+jwI0B2Guc4YBsLOPH32XNfMNUp0/Tg4SUY+839YZNDX8PyAE8IBt1taTr0LTE7EMYbye3pPDbMjmJ9uU+J0OnUQV6JH4f5gEkY3JHN5NN/YaLq2q/Hc1ltTOzgHW5K+uTcFAM41ONY595qK7T7K2Vlm94NatSTtbIjrLPy6FQe5Stmn2EsFaMrA2gQkWdoWNnTEWBzOvBzmj+1rpLfGx/EuAgF9PObvKQJElWV+z1u0PYcLnzUHC9xnRR70u9LPNelAXc1sWNvacbshAHjv7MQOz7yDpwlbdnJsjfv3rX16qvbsRm9g1u16uRGdmwS3VH1rVucvfhJRoOrLp0/t6c8+t0/+6qf27/7dj+xHf/5jG00W0qugMOIe1X7p/a+/kTnJi5ibYW40xYaTKPIGNLn5j+rNuf1jEkeF4Yzf/psfSX3pRHD75K1fqNlGrcQJShygpNmM/wrPEYekKPl4WYcebTQoUN7KVdWntChNvm9C5tQ6ASZMDjYcTg5Ke1Xt3o2dePxka+Q0ud3ZkpOfNWxJiB8nNkW7u1bDgbZv6WqDDIYiT35VHYlaMUK+cYOxiEXb9Y3eqsuH9+ZHWSSBUEw0Z2f8/4uv0n2U/66yKRJJ3jC+KoP/ysdxMeeNjzh9VL9XHQfVe5klp5sT1mvnGT/ACOdas1AxuZzahIWgQLYViwUN3e/11dWAx8Z6ObNBu26H7bo9Phnao+MDW4+vlGaKYJV2RE6C08VcWovW4MBeXU+t1hnY9WwtnclsubNtrSU0v9wQeW8K4htNpmovn8/GtllOFCT5qx9/w37wy79oZ/2W11IRxmpjd72T1aLrSQQKJx3v0CJYL71mKL1IL8VaRCcJI1KeGX4flBwr/5LIjwltAPXo3FB0+mdzjrRUlS+ivV7gJOnjMFPjxMynG461tcFQviGZmE/En/oeADhBcFGCDXFyLJQ8N/Q/rwcQ5OmyCEW91OQZLZRAyQRauLB3h8GXe46IIcKnBW3H2hkMLzP6XJfxW2QPMWg57XLCz44KxhCboUzUxIzwXtCFcOygdANT4fqRBN5yW1bom59Kxd4oyLPmBnRdmLO1QDljTCwKTCDXjBZbVcocDCoPCXv6zdZZg2jH9QNAgJPQnDAfPD7Ac33YwHltgBM6a2CXuC+AAAYEJY/MKQIkAFLYfAkLnS1XdnFxpefjxfEYXHPWMxgOTNj4nsDrbm+LOeybM0W0dB4OB2Ek58ZnsCQJeMHSEsuiEQjvmuV8ptLC40eP7HAwsIuLc61lXCuufa/f13v76Sefaj2C5VInUrstwJb7CfMZ5sSzdjoCU5QvJOtVy6lnw6BPcPYEh9mVSjtco0GPLKud9Vp07HVtiFB2PrHVcm59WUC0bDRdaQ4vNzUBk5fn19bu9KWboon3fDzxVGIYSpUGPbNJmiWtfeySqUl1ls4lBq7fuguclOtvhWUuNtNyrfWfc7XL6x++Mmaon7MypZ+Ug5PQ7twoLvkhOYvlYi4jl6ywsQecMD+RMhCEi+9XlIE5cPfx7eEQjm5uOVM8yKBZs/unh3YMg3LQt97hgXVPDq12eGCd4yPrYtZGk0GvJwal3ul7Bw+sIfq61dqWs7ktxlMbXVzYk08+s89+9sT+8iefqlnk6noqUS3VhflyozDLvzU40fZ/a8O7sflUhLDF/bnVncH3kzl57XQduPAu4MIoDpcDd4dFm1ARA3lzRLYru89G6k04yTX2DlBAkfo3IEMzgxhnBypMcL+R3gOUNHVmx3DiEtXNN3QydiaEjYzE0bVEQg13l61Q6lHrKIKmbtLSDtUSTOTQFTUYQMInONe+RNE6iQftp+mTOpG4eFXgUYKTEhXqe1FOSmaDRT67IRIkObgJwKjumXi9IaKtTrQcGyWw9f8tziOVsk4BUArNSXKs+/B9cFEeHh68T9T7aIZYiDnFs3mxGWsMAA44Gew39vbZsb3/8MxsMbXNZCSHYNwkG3ie0FpO8JnVbbRYmbUHttjW7Gq6suW2ZqttzS5GpMnK19Bana6r+2s1mVBho22kIr/7yH77h3/HHh71rLVbqnugy+wn6CrKi7q+6n9lUYkEWYyIAAK+yzlb4ruxHBxLQOoLIRuKaPeNlwPo+HEdiuslZCwWm3q2pyfd7DRyuEOG94zGOk65AIkCmHjNXa3WStR12jc/tDCGvoHTd7oy89xsbLoH+ZhhtZ6gcrlaqKQDmNqQJrxl08fZ1UWtnijs5Zzs0vGxDBhwJoP7LOZMLdC0bAP8fEnO8D+/hBFIxiFGpRuuHT+fLslmayUaR2t+GK0BjvT+VMpqCZwAcNioYE604crFNJOWfd7wGjudrkAXolNYAk8l9vnBYypxF92NXG1xqcUEj06Xtn6e3ydbSQBP1xB+l5/dCKCwFgE4BIxoSa7VBZxhTmb4dWx3AU6ceSRcj/IlTAOgldexWNCtxPWnLLiVyBYWUexKhPxhuqZ7hFttH58c10YAKIglgPmirfns5NSu6F6j5DIYSIs1PKTd2ezHP/2ps18CNi2BEwUZxjrIRigNDVQ/1zLWbteCcvrHB8Pb0HP95bkBW/z8cID+b28H/bYcYvtQKZuVz22N0abKsXVS361hry5G9uzFuR0eneg6LzZbO5/ObcMhAaYOYTZt7AIn3krs86wQ2xW5pM5yRJBkpayT5ZuiLPPawS0bDyoJ7AF4ih8t9kcvmepaVCZg/l2HtxDYl8X7BMtxDfUlDhEhcFbODgAldCYcvJtENdSx/mdNbVifzigZo42Ve9Par+yg27Kjg35EFgytfzTQJ0ClTSch7Fe3L9PSWqsjcNigvLMhWmBl15dX9uLpc3v62ef25Gef2/OXlzZablVlQEyr1PfNXgw196D2rf+PZZ3qxar6a9wBAW9c2Nsn9yrKzPVPKoRbTIl3a9z64ARMLV8Cm3DWTBe82ODEzgTAUTw7tXkW6LS7Z3OnpVBUl4tpk1JExa7qA7+fSZECKKWIl8nmToZZ3nETHxA4qcYAFJP1eEa1e9Kmfj7oXmpzqR9J1kSLGYtquE26UWaSdz4AE5yk6Kha7gk6TBcswU3Sk6+Bh5uIsMwlCoW/n+7CjyHai7XJhZlSPoEDe7/a+ZGtd/7aY5JR5ogJ6E2PWcetniDi5BCboJ8UHLKpxh/VVqH+CpBTxwJZO42aumZokXt4PJRJ23Y2tsX1lXxRYME4YbEJD4YHco2dLDe2b3ZtvjG7nq1stW/YYrNXTZ9FC/dDWBZOzzpFz2e2XS9ts5jY49MD+8e/9UP7ytv3rb6aKm+n3wH6utakeGeyOE9wglFR+BiEz41o2/iTpzLd13iP6uqJsD45m659HORmV5Z44oQX5ZQcI/paBGkyF8L2PNuigglU2zPXOAR6hTW6FjgHONx/Nk05meVmq83Hk6Rd71KCZzZidcoosXjtixYp3GsHJ+7a6jlBvCcXuvp7V6dSy+3znUni/7Yyj1O6sPx4ShNDBwNNzUFtMgIBHgyo8RmnZY+J8GTidCllXqbHCUO6ACcIeQVO3PK+sFiXBoDSUd26nb7AyauLc7EIuptB3dLthC4orwuQiMcCbAIEKfHQKu5ak6TvnYpn3NPNwt8AJwBycO4eXcXe7Pz8UrldgFV0K96544GLAI9elyA9F6dOp65d4lqjjTo+HErs6noXN3grQDAi1D5tww5OYC0ATtPJWOwNpZ3pdCprfkAMa9/J6ZnuBcwJNv28r9ScZImYr7BC6Pe8NFjXa1R6sVgst62HMXE2xVuQ0aLQUg04Q8zbbu/taNgzVlg+YVB2tMJPZ9ZsusU6onurt2w0mdvT5y9cM9TqWK3dsclmb/Ot2XxFCz3uyFxXBMxuxCZjuCjda1NPg888iEnU77Pb50isgJVst+p6q1Wwekj1ZJGiNJi/n7+jveIOYFIc9pLJqTxmYbqW8STar0JzEnpMlXhkq+GHb+wG6jW8aHxFJtoDYT+28vUN3k1rtWnTyo1dACJobAy6vYY68GDNKHk3Oj3XVVLSQSBLAvtsYePR1K6uRnb+6sIm44ltVhsd3Ge7utZZxVCQLYefkay0G1b7xS999Qs1J9WN4zYaFEq8dbFfK7+8QXtyu9yTj53b2p0alMrepZsMJdbkm57lkmannktQbpHZbOUmbQ5iCnDCv7w7UZMvRX18Vb0zs2fCX6MEAFF2oBMhfi9BkCPqzF30ry7e86BCb7/1DgJuipwVY2HNrgO/7imE9etcXn9vZvMNPijjqlA1fld0ZDEzKr40ldniJGDlp0IL4hPNf0en2kpysbxGFPLW1HX0E78/qdJfRTc6ja3FSF4sqYQv9ga9ClXGb1nw58sTrRlpmrysFFp6bdyNkVSqULs1OS91gYVWfS+90AHZHc2aPTge2r3hwBbja1tOJnbvmCj3nS1mU+u0YENIhN7bYmtqPwTJT9Z46LT09+uIpQdk1gmE5HeXUOMeaU+XwOmgaX//B9+17338dWuupzppQDfTASa/Fi0iaouxPacEPqXp4WQWugU2ReXSOGXrbbPu5JvdWWofL+4F4lIfJwItwZoAnIrNWvqPUjWv+xrlnSx/ei3av6/5G2VQ7gvzMDUlBVDPSarB46A8Swape0lQUgXHLOLOrqSmAXACW5KMj5d9Ug/Ce825xGsQOImwsWQdaCMGWGTmTizDMXYpm7mwFqdbMTScGmITkW0EHR20aqushIW6pxQjeIU54V7PlytpjICY3HdpbThtRneU3mtkH9FOy3O8Or/wMtwGkzq6mhzMMVaL34P5JaFYZmZILWAYXJuRGx33IEWSeMNwrRGDquuJtQxAUavbq1eXNhpN9HoBN14W3WvzV5xAx83+YJ6meOksaPXGEGtvhwcH7iLb9dKKrsVmLd8RfgfQASMCWwEw4p5PxmOtPA/u3dP7IouH7iXSjo+OTzQeCAB075KV2CKBLrFbftCh69GtYly3hKgdJ1vYvAQn0pqoM9LDJPfbdWQBYQTXM6KK6KykDE88CXoy2NTpeOwi5VZXbFm90RZAxbl2Nl/otXQGQzUsjJZr6R3Gi7U2TDLVEpxoLoXRnrPrcUDMwNNg8QQqKoAkNV7FWnZrHyy6YCuPd+voXRzabj9GucfKqrPwQckYEQc44WtSKfHE1C60fG5eimTBBebKP5IbtR/wYJ/5RN6g43W4vQIgYb2w3ujH9W/U3U9JTKFDIR3Q8ZIheZs5tlBsxjoE54DApm3qLVulEePejDBLdU/xHn7h3Wwlfv3SFCf1uBF3gZMqeEnA8UUApcqcVH/+BjrMGx1f79IrqBSJ45za8yNojs0sc1gCwSblrAVEoWwOQBygxJ+wSI192QGEygRBZ4cVcJ4es3QiABUOfPwVKtHV2nyGGleWyDA8znZ4vBov0hXlhND5EPOSTLZDZh87g8ZFrqJvHJkHC5FUtoKWbpVUqiDqLsak+PmCjYlaZU6w4sTtOSRskAUDEy3KuJYKZzM+4rQbHfYh1HKM4hQ8jxHMSWqAdP38UaunieJUIK2Mgw6+ly2butaR8eJ7DQ43lPSIp3XHQbxrBq2GHXZb9uD40I76HVtOJ7aazez48MjLIOuldCFcXTRCUJHXsr2u2XxLTEHLlluz0czbw6nxq/PCarL3ZuGCksfj5rjXsG9/40P7rb/zXevX19bcziXIZeGU6VRRMo4uHTnv8czOpOVHtl1LX4H1N9dMPj2hV4prpQ15jdbB7cGzrKOW9GASnF1I35NKHEewGZoHKmVGCbCywDood0OvTDL1rqtynRBIrcS9Z6kxkPSNDZbXJZfW6MwRQFHbsOfPcIp3gJUdCcHcxPhn7rFpp0eL5+KEx4nAm5e3stouf5Qoe8J8yEQNDxKfQfr0FuOW5xHJzdUBCqwI/iaAFEqxtMMimqSHB5ajBCfpyuspvwzlNm6a2529ePXKE5IBJ5ktFcZbKiNr/HJo2amck2XddPrlveacEJgxs9l0oowbgAQsB6+v1YUdqNmr8yu7HtHivlVytq9HdBCRBk1kgJdUAE8wLLN5dnvtpBuhvV7pyug6orwFIwJLB1DjfaML4cQMOEEUC6NxPIR1ObDziwvXhXW7Njw81HMB0AAnsDRVcIIoV+Ck7QGRPr99TsOKYL6m0S5WbqvXzqxB6Ip3DiCBa3CCZ1EbbftC5QaSifHRwBdlQ0fbgrbirndDNZoq62Hfz/1z8NlVJ+XVbG3n1xO7mi4knt01OirDc2jkPsh/ZbXUPK6CE81NzVGfK1XmxEWqZaNCuW77/CnmZRzgcg28C6BUv3dzbw1NDmtzUd7x/aHaNpyak/y+vxZWaozA6tbCg8ZfgPK8pJ+U87eH9OErw/d4HICatyvXbQ+jgsN6w72ZxJbCOGnN8U5TVijNPSHppq4rB3LmJiUckt6RQMiRWl15bkypg9IXgZM3XbDbIOV2qeY2OLl9Y+7aiG6jw9salOqGVVkeRYv7kuRLTgb/pcOslx5czaze6mhrBSWy6HqqY5wctdC6I19SY55BkF0PgVJjEVfNT4LDKEFkAamIZvdRkI6C4g94/OjsYcPRb0s05BoSDwErQYhLEMoN6iYAj6Th0CjcBJM+SL0k8KYP7+ApPiJhWI8T10QbnAZLvI4ELdLg+B9euG+qrotIzQBXnY1S1yDzKAJwFAAjJoUAXMVTJ685FK80PTmJw7xJ/xbZSygZVu8N63eatp3PbIcYttWwg1CZH/U6NuzTakxCrp+a+KAzQDEGnJD3pmC/KW2guxp2fDbfOptCpg6iQxEZnNxxUsXDQfbrW5uOrm3YrtuHj+/Zf/2f/0Pr7ObWb2xU2jlg80j30jhRJNvlzIS3SPL3ZDhStKqsnGC2dA8oOQbgcGjLAhHjJkpvyZrovsWd9zp/rEgBcri+EqTN4l4AACAASURBVKqG70HBXKZ1dvrSxP0pAEreL4krfVHMe+VgyPUyqcHgcXUSD32F/EoCBHi5JcqTYUhGu2S1nAUYTKBWZRO8Fd/LOs7exrgL7YlsBiitEiQoh9dwntV1BmC6XisFsdxPiTW1htLpQYux61q0cCoVPJiftWtQuD+sI3h85CaFgJiF93I0VgJwcZBRyJoLEQX4ItwOcJKmZ1y7FI8CUvjdHAuMEVp412tvm6e7Re3ebajznV1cjvTJ+4R96XTbLvLfbez46EBGa3wMDg4FTF68vHAPCrxJCAfEBZs25UCfMCVzwiCjFTg3XzkBdzryqQGcIEYfDocq7XBPyHvCPA5TN6zyx2RGkYQcXh5aI2S/gCkfXUV12TBkhg9jkpBCvtKMgE0AnUQDdCaNWgAUvFB6djTsW22/sg4BlHUEmyc2G19br92UXhAA7J1GW5XpGCOUmThQ9Hp9dZWsax17dT2zZ+dXdjHmYNK0TQ0jCS91ZDv3ZHwd/iIOonKtSjBc3RN97yoZlhuMSizgVYa82iWZB5Fck28f+Kv7oLMjZaqxfif2OGfO8jDhKdV8ZPePd0I6g6u1AD1mmNyxT7qE3Bl+72SNjqAo3bNv7nYIx5l/m6Jy4bqhjEFB9kVnmlcIOIirUSQS0Fm70fZ4B6sDFB1gohVc4OQu8FDd6G5vbTdPtuXJ900/V33828zJm4DMFwpkix2aE2n2uzghUf29zCcQIAniIS+yFtu44HeBk1Q8l+DE310CER9wjiaj6OLDsRB4lqWYVHi7q2sVnHjse57kYIurBmg8R9YzS81JCTa8HOIItfpxm0WpakBu36N8fC/uxL0s2BlnbApgEb+s9566Bco48SevvazHI9qeRSg3LxeNeJGDR1a30y3WJMeHizddp5IMVqEfyhwJhUs1C3BCnbQGc7Ja2FGvbYfdtloN0Z4gltNkwzGRjsPoumpBRyLEkthxIzBCl9ViZzbf7G26QrDllKRyWppQ5ix8bual8LblQiGS794/tn/6j3/L7g2a1txMrbae2WGvI1Dskn+fhF6q0TvX/4kRSg2ONmOn/qVpkEI7jzolmBTwoJQHOKmUdGC50m1YJ3zea4AfHkbjK7Q/fl9eb2XMecQ9EDsSJngF2C2YMh8vyQwUzInASXYzeMeDcnlgSOT+SttwdBzhiBvgVeBGi17W2bOk5G3PuVZkCUvsUbQRZ6ebFnrNm3CWBQCF46wcWSPoj01FnRmcyDee5gxrIlCloE9q4HRobYqoCJ3sIi+H55B+pI7vTlvzWHARp1WSeUdjuxqNQkwZJoSwPwKFfo+VhRPgJLU2bBgS/qp85RsKFLrYigAnaD3wBWlj+95m8Te7Hk1lIgh97qnRiBs9RuH0+FDibznQ9g9U0nnx6tI3pwAJlHYo2bhWxdlSwNosw/ji+lPaAZxQYgGc0P7O73kJaG29QV+W9Yxd5sdoNBJbwbiD0ZE/DQTnZqPSFJiJ8Q8woqykE38wFJTV0Y/wC+hiYFTQeck1t072Tss6DRfEcjg5PjywOYJ3zP4AJ2h0Yq4DTtj4XQeEJKJpzTYdOy17dTWzZ5fjApxg3IYok7muQM1GXayV3HGjzOZrb5bN/T7d3Mv8Ot61V6ZQ3Q9+Fdb4lq7w5+2nqSNRHEbsiQ6LgouPMpSuaTCe2pVi7dG3QjsoXyYBFD/EU1pLfZ+zLKlLcJFMame2qgAEROPahKi5AFfMRQEPbxCBi4GF1L4nlsUrB34QYL75V720j9758hs1J7kY3b5Ir9+Im+1R+fO3gUf18ZI9uQuc5MZU1WlWn7O84V4qud2KdeNGeZxAiFqDXQk2xRfWsm01tuKijs7NybwKAZjCYa/cOHU6ydJIhEO5mLWymGZiqsAJG0YJMLRABOOSotgCamSrmt68D8CEDzk5HNCUd+g2i6UTeSFQvX1FK2LZymssHq3KeJQ39caEcwMg74TK84JvMm4axPO7cNDdJosNMmnQYESqZah8Kh8H5T0qWumiNOdzi2wZhHNEqZt8aHCOPB507bjfsWGnodTLfqdu/Q4L9k5CWMYNHQzNhmfVoEmghQ1ggv3TRKBkZzP0CrSGq8UUBouNsiF6k8V3TjYK2TbLuZ32m/ZP//F/Yu8/PLL6eizA0if4TgwJjrGR3KoNNDb2W1kZKSQtHFhD8yE3yIqGSOCEoR929yrraLHzUo5KccFEeVnNdS3JUOnaqUvoVjkvAH7OQc2vCmVcdBSVg+QmOClOTT4aBJaiJVMBeuFyCVBROaeiAfFsKX+dHmDoAKdomwwgq/cTzMk6Sjr+/tMV1kG9nhdvEzQtAUxcZ5KvTYVhBy9oXVgnooTov+taH13rCBpMXQr3IsGJGC450KIDwTOmLaO+VxcXzm6FdkbdNwFOXHeitrKCOfH252BkGj5nuA+dMGMDnKwIwYvYBtx6Cc6DWcKH5+J6YuPpXO8bVkLuHbuVHQ0PvMRDx0zHy05Ea8hbhQ4hdCkHAzm+6vQchwbe63Q2Vwmzi2tr5FwBJFSRpRnAahLGAmT4BJzAnPD+eB3X19eehBz2/LpG0XWmNvZGBER2uwU4oiuJcUk5CsH7cj7XewD+cQ3StwO92PGgYwc9tCpNCTU3iNxDEC97wfDZ0f1qtgSKQ2BoLcTL+5adw5xcjO3VaG6TDflSLoRH1IlIl+uDLggWhzDPLLc6o+2xetWP6p6meR/jtlx9M4w10uZvPcJdTHcV5FRW+5vMp56oZEykIYmGAm9GSDFibP4FqPADtgxMI5cpdWQpfNdDK4nTdQveoFJ31t/foR+2oiqQrxFwL5ZSB1OExn68T/fm1GZyLdWdF5UDzRnAyV1g4zYgSdr5TcCjuAE36w534ZriZul57/gJIc5AotXnff0G5W0sL0/19ekxbgGT2OdLhiVQZYkuQzSSsh5tqKXa2euIldcdBm/Cq6k3kQ6CgeFGSHladUMpf0H5yiWcijEjcBL/4QfsCMXLixRfCzYjRLflxn7ToTDviV/nu660I+f8OW1elba2fJ4bQoPK/XWwWV5jH5z5b78Y/AxiKQdhmZYcJnO4XEa56EapL+69j4H4jMFfsmMu1hQIRPgGAAKpbdY6NQmcDLqylx9fvpJR0+nRQHXU+XQskyqMmNrtnl1dT3wjoz4agliACawJHjWkEcOccMIGDAmcyMrcA/Joq2ztNta1tf2Xv/2b9gsfvmXN9UQutfid1HlduMKqAyAiIWISF9A0TlkJTtxbJBaXEFSWIujIVkLP4DXDG2ZPuXFLPBsgpQAnWRaK8liyWMXcihZxB5vhXisxonvLZDdRqaNIuXkIc2MO5KkwTazcOM61HdxraU/CETbdj4txrPb4ki0pAbwfghKckP8DOCkyakK/JYo4TmDpNMte44ClfJ1+UguzNwBYXGceH0YMYMVGJD1LHAzQYFAWALRIBxMMF+AEsakEqV38c5aycM91wecBAmk2ZGfGZLZW8+4r7O55zbA2iGYzXZrNAhDNvOL0vlzO9TgyaGvSudNRfs1qW7cr2JPrscAWG6rkVJuVHQ77bk9Op5OMsfD8mKrUgXDUnVoHLrRVycnXLq7DZDqz69HIhofDEA2vBEbQvCQ4UecQIvHFQuAEVkfvr9mUrf7l1bX+X4cUOfWiH3HmBKEu7edcE55fuTiAgM1KWWY44uKr4qnyjENnUvg3h42z4cC6iNqbdXeP3a3lcaQupX5XLs5oZWDreD3uY0OZhyRdfHi6yj17fjWxp+dju5xvbIH3zt49cnjNlJlwwpUTOGXItHMIgO97zt3ra657OjRm93DsFdnJeKO0HhuYb8rxyLfW3PLwLS+BWAeDvQlw4mUd7y7KX89mjyg4RRWANSTjXaKaoLEeIv3wc2HeK8Vbm1RUKNi76q558jcnGOKFaMV2eBlUnWwqY7pejw/NxQit1Rkr/u0p6dG99NE7f/2yzt0lmAqOe4Mz7F0IxU/05UfBPsT3kxJ7Eygqf97FhMVmn/RWleaqtJTf2ucrtHZugvmagqoKmtFrdN7Wl+ULb/MSgHT4EsY9vBgWmKRIhUJD++FfsxBUCngTmPjXEjtnCT+p+HyvSaHrKuZkCV3lDRnJF4LF8moU4CA0Dvp3IP4c3bfroQk2fB65WRJfEeGxCKdrqxtwuamRv7aoSVIe2YcLaJEVVLZp5yRKcOgbYykI5j7I7TdAIM+NaywmbCfDvh322oohGJ0/t7Ojgd07ObT9ZmXUj7XAdrvW7R3Y02cvpTNodfs2XZKts7ZNrWnXs6VsmOebnTQngBMWLMAWAmA6NybyfJhZm7bH/cp+89e/Y3/vux+bLa/s3rBrDeqylJC2nBD9xJ5sX7FoFBqE1CI4y6QNjUkdLblpsc0VFDOC3gmdQnjapCZDLEKMudfBSVn28VsRwD4HTbpbBjjxRTVM4oNBKQBUdnRl7kjcXy+xOD2b5RaACboOzy/xk6NbxfvcSMbE5xieF6WxYLnA3wQnyruRKDZs7lNvIv2JMx+ADxfZYbQWNvdxCMj/T7M35fVwbQE9dGig+YBdkCDcRXq8/kww5rWih2DTZ/HlZ3kePCNg2gAnnoPkI5kNVW2bAicEAMKGedlL1wZwovdeBjQyxjm987uAYGzsk9Hl8vc6Tek8anIyXtrz8ysxemgyaPvcrolsoPXYw/W8c7ChttpWu6WWYDatg8FAXT0OTrzsxFtGN5PghHuGyR7ABwPDTNd2XVjDRbO9rvV6PZVDmF+vXr2S54sHwLl3jq8FZPu09Vi0LjMneM28BnkZidFxgAEIAhwc9Hq63oA0HovOHJKJsTeBgZFRW31vy/nE2q26nRwdqCOPD8Yso9gP/4T70YmFoelAZovnk4V9+vzSXoxCFMumi3VABIwixPVN1ce1yuHsuU023PAnqhwBk8GughbtWUXDRJRzKoLYrCxUgYkzHgE8bpWJcs2tdrY6vAh39GBCvHCSnai5+/DKdlanKyfKSYWmKwGSrAKyy7AESnngZz2j/Ri05o/hUSYu8s/GjzImpWT4syvQjRa4ns5SlkGfmm4fvfPV15iTKiDIi3wXMCnKIHehj9dqcHf8UNbZKxto9fnuBkM3EWoxCOJkk/4MORCKDS32+5styqWgKF1kU4eScCcNgVxcFIOkgFVhPV6R5Poa5gDGRUjl4q8NP/QGWWwRahXiCHv5wjreB69aSLMWees6OYDwDU8PEcZs1St9933Ln8jN0l9jAYoqbEZ+T4+TVEb8utdc85p4nVIS1VrN+moLbOvUB12v1NkVcfJJGzlrQkVf0XjVgMl4fNc8RDdLxIZn+SgnXJroKWROhk0blVIeYrNc29pidGn17dLeenimAMf1Ym7j0bUW/P5goM3r/PLKev0Da3cHNp4tpNpvdA/scjKzTb0pkexssdbCRootGhXACafri8m1TKLq+C80dvbR+4/tv/pH/8Bqq2sbdmp2QN0cV1G0Y2ofzknutvEJQARC5CnijIEDwkrdGpYpyzTBiLCI71n0AcOxoWgBDWCSYyLLOpz8nHXwr4XQOkt6lRphgsBcC7y8FmFhFe8SSmrJZGQysFoBAwhkh47AycrbhPMjyy7+s46sk3FUKUentpICd9YkAtgAHoAIaWpKPxTGo9x05ZcQuT0BTpJRcZE5oMYF6W4U5puA2Ca1Jnu+DvdAuhNR+G6KJ51R+LmwgdKKzqmcsDk3pnUQ8OLlKz22a5nDBDJC3TyjCPWt39cEJ5RoskBKGQK2SlbtmJ+tEe3OtXmnL1O7VRNz0mj3bbbc2tOXF2oV5ncodZCOfUjLbdvHlWwL6g2bzJZamQDW3FtKNQCDjhidOOXu0bKMbTKdqp3YXWwXwToOPJJgDxiY63fUbhwtw4hkcWGdTCb26vxc4nEdTpL93dOtg/FXuUbKzn4Ay2O24jHrNTs6gO3cKiqCziDYlKvLCzGC/N/poGu9drgcC/xh0U8O0c4OBl1Z4JOAjYCY18c9bXV62hBhmBrNjowWMQP77MW1fX4xkTs0NuoINQEnMEsAKDFdAW4A1Wonb7nzcTGuK3oMnzulhX1xoKbaFtdCB8CK1qRcx1Mgr+/c0K8U+5BqaymIDV1Tss6xX/lelMKBLOv4YdLBSUSvBPDJ+1P8RGi31H3KR6Ygh+BGLRHpeRVsMK63BTipRKMUlYM4TEl7h76JuahDhGvC8qB+Jzipbm4/D5xU2yDLhbcEEF+0OVZZjHIRinrYG0xsbkMcXY90Ti0eMDfMLIUlACiBgz9O3KAsHcQgKV69UwfRlncTFOk+6cI7/VW+d19QbyDY+M8qmGCR8JfAhl7lCEoWRotxdtsUwCBLWPF/WKFnySRTNSsX6U3XP10r036kCkySMUlxrg/Kai2rvHpuze1Unqqv1GTN1P6Hwp4Fb4duQ90tZOFw3ZiwUdJp+tcb1zA3cOmNM1gtzfQKKBZeNVE6iywOatTk6rz7+IHNJ5e2mU/saNC1B6fHSi4ms4RIekyYDo8O7eXFK004wAmN5tfThV1N5tYdHitZmrKOgxM2KE71tD96dxUg4NUIYeHejLZk29ijo579N//kt+10ULPGZmaH5JGwkdHgoRqwty67QLFMfS0ShbPNVNf1plgur5GARXwiaJSVf2pT4nTvO70vWP6z4SArAzfXAuXjZalEACFKRMlc5lexJRVRav4uluoS5EoEXdrNSxQdCcoCpkW7cIRLhhhQPQFB4/owyzq5swe5uAuoBxBKgMKitlayc4AbbQRuXOjdQbHo6V45YGIR9PJYgJo6m2oZqMZroMwC/Z84yvN70Lly72pyDU1wgiBVnSaIYnXCIRcEBqQpxoCQwRsHltB0iIFF8xNdNBILq+3YxxbvGxdT9BdoTti4xSisFi5EVSwAehRSookeOJCjMULX0XgqES0iUQSxwx6HBGeFAE5oKSZzbPwBiwCzjTqAZMRWgBP32RlPpjIig5qHDaGVmc0O5kTO2c2m2BfAifuXePfW6emprgvX/OXLlzJp85KIr3U8Nv+fmj/KD+rU6br1Pq3AlG8AIJRsAFGwsYhvEePyCWdxdti3ASxou+lZVgQxbjBOW0uLAvMyhintdiXInkwX1h8MrdPtKZ0Y4TN2AbNN3Z5dTO3J+UR6MwAL891DNFtqYRb7IhE+gNWBVp022orvkOZLYe3g+0/14KV5lx0vcU4r9v0CiJf7iXRJccD1xw6MkIAjxaOxX3qjR7nPJTgRoMmfvbH3lRUCHyC+vuZBlwQ6icuVMcTRszyQ5r2WJUEG7kaXD11ESRNpfdF7rXSuhmQuu+qqmjBfD2owJ2/2OdHe+QWlGl+gygv5NwEnVWDii1L19F8ixQQtt0FJ/jvPoikWrN5oPW4ufEWrZkVBHSZTVRqsQKm8szilpQ8EN6FKP3ttza8BX52Ode7lRsuW46Biy80SUGWLL+TU2bngbHoqAsJVLgaVbnZk9NCp6xvezdeW1+0ucFKlDdNiQ++jKrgMFqYAVFWDi+JmeFeGRGdKfeaauSV2r9MSOOFEhl4BYMKnguxE2XuMPKmK+lrJT8rJkcBQ7AldPxXw6MifLCVaE4HbgKKd9btNpZO+//Yje/Xsczse9pRUDMU9HY1t0O1L/Aji7x8M7POnn9sxwVXQu/OVXU1mAii9wxOBEyLAOZEuCKmL157zjtd9MRmpIZzyTX09t5Nu3f7Jf/pD++j9R7aZXqqluUY+B36BdU9T5pMFOLNZpDMIxkR/l1gy7mml5JFDKIGJaN3oztH4q4KHYDocnDjAK7QolRJa0S2QnigRR1AFJTk/q3NU80Aung5+sl3YX1uUUmAvQltCuF+yKQkydEIKhqic32Vni+u7/ORZMiYlc6LWQ+UT+QEh2zoBJSm2RWviDrBe45YGplLWoc0xha/afPgZ0oJlr78Vm5VCVe6LMyclOEH3wcaH+Rjvj1ZzOmZoQ0VrwcYOyBdzkuF1EcCW+UUwMtmtIwZVepaG2l2x+gcAAE7Y1QAnyt2hjEGSep0SRdNa3aHtGx17dXEtcIJ3RZsJuV2KWWA+ap6qTbolJpC2WoVSElLZabtZWztyeUJPBqgAxOD1AvvAz0pMTqmpjqtrR0xk+rLIMRjQcHavEMI/f/FCuT+69nG/M08oLfNlnBmPB1OxEdu4kiiWcg7rymoxFzjBbp824dnoyu4dDazbRJfD68cgbiNRLOCEVmM8T9IskTrMs+cv5fXy8PFj6Wkw2sMZFnDyarQQOCEkEEEsmzH3jdeIAD4FcGiTMPdzNs1NCAMy3PC04V4CiFif3BQxDpbppB3J3kmIVw/oue+KXat8FIF+sRcEnigaMFJKUO5DoT2R4KTcZ7PTx93xw/2Hp/I8TU9G18ul1Zs5F3rBODQ5w5n6S9gXWDRmUxz4k1PPA3YG3MrbJ/VfxAXwd/9UCRhmLwBQ0UqcQOQugPEmYJDfr556by9kd/3ubcak+txVMPTFJQnf8fOt5P6fi+qN573BbFTBSTIcSZ+XLVf5mliAU5QpX5PMP4laPadQR6fxuNrjyw6g4v8qLWP5yjUYK+1kMp5Rm268q8qNvYFvckRG05hXPEpq/MZgrqQI571J+J0ovrh/8dzppZGDSPch6bygIX3Y0gfoRVSYAAAKCwqnl36HYK6O9CdMTJwBBU6wSCZWm52dzgiYkwBa/piuGM9TgnQVue1Et1TRBi4giHFQ3RazsQyYHt07tV4La7K1nFvfe+ctm01G6kpYL5b21qPHyhghNfb+g/v2yac/s7MHD6zWaBlp0ufXYxvNFtY/PFF5B5Es+RxoCHCZVBbMGsU+9szQwUubTEfWb9Vsvxhbd7+0f/CDX7G///1fttXo3PpNNHornWTDbccwr8OV0fNR9qpbu0ASYy7XmOT1do1GhUFJxiMC0RDEcY3y3qpcUfm3AxbvakunWX42Batp/sW/nQn01mTfTLPTpBzfJcvibIN0PioTedeJNlkxJh5UKB8RtY7694oFL5gN2Ce5pxYt9T56E2h5uccX1jSbK5gjNEshVlUFvSjjwNQ4c4KPiso3AV58IXQAJbASrcgpcuRxEpxQhuLfKrVESUfXLmrkziLsrNPrCJxw0hZcY3zjm7NcqSQCcAOMauOIsmchwAekdhhXHnYIGFNHCTb1gwMxJ6yX3n1DKQI3WS+dAk5qW0opbat3+1Zv9+ziemqj0dTagBBA22oh349BF2CsaFqrt5o2Xa7EZqRIEobgcDhUuTNZOO4B6cIujJ14i3M4ovI9mBY6ZAAn6lgCuCFupb14MLDBwdCw7H/56pW8TmCj5AnD487m3j3E69SG4GZsai8WqMJkcKkyDgxQuj8f9Pt2enLsWUOzifWapvnuwApPobWtljOxKpS1+J7EuBjT1Rv22edPde/fevsdgczJbCaAO1nt5HFyPd/Zp09f2bbedh+czUbdR7wv3p98bNSiD6h1XQX2EFrnw/tGAYnhr4LwNx2REzAgLPVx1bDNjnsdTEfF/t51XV4ySt3Yzf3QO8iSXcw1P+etHjMP5GpUCIF77FUZiSDmvqw2F2U3T1zOQ4HP22Toy9frQbtOqrtfk/uuhHOtDvihtwScCPz43iYWU0Zs3jGXBwZ/H6HJTJ+Tu0DEX/d7fxNwchcw+duBk5utxLfByRe9NnXKRCS9A5DwLok3LkQczIirn5OpSuGPU3taXFMfEAqQKoMims1Vq7dKQE5BJ0Oi2xIMRcFJJfVXsChVpkr4N7qEYmO5BcR+3j0UIg7+Ws+dZYB0I8my0q3Nw6cXJhERxy0R/k7ghEA+KFUWLtYZnXLmS/krEKOtTX5PyyWhaGHyFogpJ1FqS5yO9E3Q74HXUJ2J8r76Qbdj+81aCzXZGmfHBzYbX1mv09DJaXR1YVh/I7i7d3Kq0g4bOos6NfXBcCjxGy3DgJPpcm3DkzO5Rq52plMmoWC8bjYQNj5OTxIWLhY2W8ys367Zenppnd3Cvv219+0/++EPrFfbyCV2t15as+lCSOh+XBTrcmZsCJzREqqyDpR7ts7y+De0ROX9zZMaiwAbkDMj0Soc+p3c4JMJ9EU0FooYh4WrKvgyOnFc3BcnoRgLBRaOkxfjlZbKZA3ZKJSNE9036XPDdVLyMJs2uo9tHM2Ar2JU3EMkPXOqLGnO4xzOySS6vqVsi5bDcui4vGzjJR00J7KuV9dOnMyiEzLBiRiTANslK+XMCcBCviewoMQWRMukM4zRIq3sgI3ASavdVUmHBRdwwogF3ABOeBwHJn6qBFiIChc4B5zgG8L78lmFsJRxQDcZCc6uO3FL+vVm6YwVnT9oHpgDraY1ugNrdgdK3iXDRAcHWLXlQkaAQ9p/IxkVg7n5mjnpCdIpaMU5mY04O7F4r+5eu5PJGh8q1UQGEi6t/V5bhmx+73a2XrqhGp/9/kCvjfLWeEwXEW6zXXmMoEHheRDF+qHP13HmBJ9smtuVG87BACkxno4cbOfbHiIoZc9mrrItjEp28zBz0JrI5bteU/cQGyv3A+t6BL5n9+6rPfrp86e2bzRtvNrZpt6xy+nGLidLm/HvALL8PveE+QO4ypM9B1N3znbW0hO+MxCSQ1mkcC9XCiv1eeSxGw5OABfeVFEVmfMz6YXDNcloBc2zmOv+YB5umIVuzfkKCHEGOkL/8uCb4vnUorCGRGdOzgEHQb5TZwxGEOtFBUBjJMNyA/BIA6fDZIbBhpYwD7QwRdHPo3kaTIl+I8I4c7/S/P8PAU6q4CJR1V2sx5sYkypdXN1M/3rMyevg5IseIx9Tbx50KANTf2XVTpws1eRpMtFhLqApKPQcEkfNvpH6bS0Gya2/C4jkiiv3THdQjZF7y7FVz35De5CtyMUvqI8+RYOvg5/b9ybvTwmIYmDEost7yXbiQvPgF6d4nmIAyYUfpYbneEC9sljDmhwfDqzfbQsEYNA0nS+UsUDyZK3OyTLBO0pMKAAAIABJREFUSfn+ivtQuY5y8Y0TukTJWuQdKHq3wNaOBv5cKM85Tb3z6IEtZiMBpOnk2q6vLmXgdHx4qPo9qabkipDiCkACpOREOSfqfr2147MH6nzANRab5bUOSy1bU49euzYAO+brBe9rZs361tbTKxvUtvb4uG+//Rvftw8enSmduIG8DhRFCyQmW3T8aPtwx6JmmwWNtkZOd+GPk2CwUu7McpeXKpPpcHCS4yo7enxMln48OQ6KNshsyQ3mK+2vs36eDGa2/mYLcd4jH//O2MAglODE2y0FDiQ0dSdWdVPrx0XgR4kHDxEFJPnwryyKPkfS4bgs+VYFsRK2UlbMLorwNcEuW9bxSIFgcsJwTWBMC26UmGQOtfOQsWAYmY+ukYn3tPW0a9nmewE3OvPcPE+Orf2uNi0YQVrOKelkVwibOuBcHxH4WYATBNAwBZz4o67PawMQML4OD4/0dzYltBhstJR1ks1VaCP275R9+kPr9oc2Xazt/OJKABw9EMAY8H6I0NRV/VZrNuTrQ7cZwAKAwqw6Ojy0o6NDbzlWpwZeRZ7TBJDhfdCJk/lIx0eHntmzopPFS/EYn3m4YVNmbMwvdCv4nQAOxPLggRIaJRfFpqh060njsBywU+i42q6d4e8cdtDEUNYCMHSYU+uZnR25UHYvY0V3i0Z7RpcPIuKzszO9ttlsrtfw/MUrGw4P7f7D+/bk2ROxb9PVzta1to2XZtP13kYEf8Y44T0DTthQYblgYNxdGA+PEpyksV5mI3m5c2vLhUcF5OHUM8GcSVPYLPqhaElPYbta1OlCFBD2tG/uV7IwabDoR8Oy9JOH5GIfDnuH/Hd29ml90Hrq4zLnex4AfbhmCTXnYj5T7JdRnk5WULODSa4mD4c67uvlNQ6JzQFboVFTObbW1PwsdDnB0N8AJ1WG4eeDgur2H/OuIsypop/i7/GXagXt9knpLpbj9WeqfsdR3xd9ZHtU9WeKTVAXJax5A2S4j0a+p0SAt8s9wXYohK2k9HzpLSnwtMp3IFS+gur7VJ06NhE/kZYZNro+6ZMSoKYAFXqNbmxT7aXPTSpPnneBk3wleQLwgeGbQ0lvO0jW/wmkR8Bg5ULKyRGUr/cHG+EiNWq9p5WFi3bEyWyhjAXCnnDQ3CDkVbBLOSKKS1R0MMVkiH9L+xMMFpNIz7vd2GGftsmG9cJR8uzk0FZzRIF1e/niqYyb3nn7sZ9c93t7/OiRTcYjm0/nfgJrRdLwzuxiPBUgOTq7by/Or2W3TC7EWjVoT9mEPdFmVa/bJcFmlLL2a1tNLu2427Sere37H39k3/+Vj62xXYh2brGTbDcqQXWaLSMtRZEFkSnCIp4BcdJZ5P2tUL5FJxm/F0mpW2jhVNrj2wEbEWPSzbRuasJoXc0xUpQCKz4p+b0C7MRiw2stAUSUEdWl4AZmHjroJaXs0FFOTgATtfNS1pGA242bROVWEpt9zHopSf8X7YW5JN78vvshVMGJBLBa+MIiO+zxKeWojVggJXKIAqjwfa59bsZsIhkqyM+K9eDecAiILrZi/uz3AqZsXgrsa3dstlyKRdHlqtcFzMtk26jHR7pti2yZ0BiJd9TzkXY9Fzg5OjrW89MpgiaEkzktteg+tNzLkdO9UfoHh9Y/OLbFaivmRCd9uRfPtakPibP3lD3PmaHUuiAxmLwaBKZblUYAFP5cXqbhubi3bIyz+cwG/QO9JjZJwIkMjIP14PHRyKS24d69+wJesFCXl5cq5cj2v9X2sogYJbcc0Ma28/IXLBGgC92JDOcwQUMQG8yJSrm0b+OF0q7b8UFfepMU5MO0AHIAgQAnvc4GHicbu7y8VuYPgtgHD+/rPWGYRxL5HAM2awucXE8WNqO7UN09HR/jsK1kLskrxmy5XhUlU639hYuuuzvzwVjyBG4Xi5fzyMFJG+YUEX+UzBKcUAZWmbcAzX7NuWfcW0pSyRSWipeqYNarABk7Ud3zcm8oSouRfOwhq75XCVzknpMC3hArxkpQNIrwvmG71IFWaVmOXVQz3MXpboZIl10arqHj0zyONQgWNF/ffzDm5IsAgkiiitL4rp+tApW7wM3dj+/UXfXnq8Aq0eCbni+3RdeL+E+Vvx+3IDZt/37oOipBbZ4D4MtnCmFvlyZysubzJTjJk1jx5HECLP1jcxN4vWSTgAFwUkXO2ZKZ7yO/3gZ+Ai1RPy/sgquGbHHRUvNQGGFVhLEsjujjtdVwHTbkXDTs7PhQltm4trI4j8ZjOVei26AmT2lH3Uoe2qCPagnDv+E5SAHBvI5Z8ZzRhODksdvaAeZL260NB317/PCBvB0uX73QgvXixTOBpvffe9dmYb726NFDG2EMtfUTIwsV3hCTxUp6E9T7/cNjuxzPbLVF7lrXop8brYfSNhycYKeN7mi/sdno0o57TauvZvbBwzP77f/47yp4sNtCDLtTcmoX6hfTONWE3cZZ751FIVxGBagrhWBn5SKTJcqDEqwpq2nnTq9x0nWDMNdJpdNnBRZ7zbfqShsC2Dy5JDjJf4vZqwjpErRkicgp/kpwX5yIUwhbZU68hOndDFGlDjaifIU5zhKY6PljrDpg8bng7dJe0nH/EgcmlHH4t5uw1cSIeTZOCu9K/xU/zdG84uJjd62lgyVFs17icUM8D2HMNcLnzk75MxKHIkAlIG+9FuBlrHD9yZZhA5QTbnx4G7BbzHMw8fvkdXfFIgQ44XTPawGcyHQN/RYW6iFulvaEyPtm0/oHQxscHAmYXV2NBRJgXLSp06J7gDGauxQDpACKPA+PraBI8qlCFOs+JR3feOP5F6ul9Cf8HyUoNkg0J0xhaUSi7OoaGWe8Tk5Ordvvi71Kp1hAESCO18CmzXtBd8KmCNB1cOL/3pJ91WyILWEOA176nY5KPXyQlXV80JPfCXMdFnW3WWo9koU9uS7btXQ0YoOsbqPJxK6Y+6QxHx7qPcLqzmBLEMLum7atd+wcQ7vRxFqUoQBzmDBSTtMhgnK0B0dqLgVzmZtqAgz+XZRbK9EMKhXKKh4W1bU22a0nh9bCJThNGMsSCwCFa+9gCXNIdzYumI8AFQUYKXLhSs2J7hUHvdCySRwQwMRZcO++Sf2Kym4piJXlRazZahDxw7nYuxY6upYbv4V+zR2WA6RljEV8VTs3Yts0pkxnfWlY6lb75pfc5+RNH3dtal/087f/7+dpTL5oE/35DM7d4KT6e7lZV19X9TmDMA5QUl6K14xtAr1wKtU1iQXboUliyWBhopW49OR4/YqVZZVQFAVl7O27N9s8fa/258ivzqrAdLgo6vbP/HXBCTRbGmP57/jCUm4IRSWyUIQXvfDUdOlECJU2ZRXKKwRw0QLIAkOt+fJ6ZGMo1Q0DlTp7SydeNmO3Bi/uQgFG+IvugWZC2fLtYQxOIbPZ9yBf1B3UsdOjI3vnrcf28sUzuzx/ZWenx/b82RNrt5t2dnqkhd2dMHsq9UBByuCq1VbJaTSdC6DgEtvsDWw8X4k5YQtYLGnB1atylom2ulrdppu1sXC78+zIhu2GNTZLG9R39hu//l379i98zZqEY20W1mvW5MHSJOmVE5lMsUjojHvAQpIAhXp05hdVOsB88fDTTRHjFEZOOlnhrrndSIjIZuZmWj6eolpWuj/GCYmR5GDAN2Vt/uksu/U25WyP1PdlGV+yh842+PcEVNRBxN+9xdiZksyAinGbRsyvcTu+SXMq5GtqslS8DUbF/8+7JTKUTx1CAiecztz5ld9BN1CAkwzwi8cWKAyND++J6ycvjBjy7mnhTrBqmU9wEoZePD+nccSWLM7uRLoRUOGa8Xt0hABQ0jclv58/7zjUGaNkTjgd82+6dbhnXPMMv/R75adxShheFqhbv3eg3BzGp5jKyUTjYLGiRFSzHlbweLEYm38PHbXACVk1zmLtVPLsYaLW7eirNBGIcFcrdfbwuhzY0NK80s9TLpVYNzJsKLnQKcTP8PpPz+5pXHANXr46t8l8Lt2JDOtUTtrrEMNaIbAlR1yEtx6qms6wsCawILAizGE+Gvud9Vo1Oz30XCBKWCSNt+rmzImW1r02zS5sFu3LnY6dX17q0KQOIzbXelPgZLzYKKG4f3TPnl9c2/PzS+v0BwK5eNtQCpPTKblHYdjnZS9PWU6WPhmUAjAo7DBb6P0YJo1KjdRoP6Np7U038zRfRFcEGMrU8Io7suYZrrxidyqgObVj1bydlB0UBx5/oiimeltFAUj2ytch0JHrhibIwaaXSCnX5rzOVPB874ByxoTGc6wjMkjM2Ay16XN42LoDc+ReZT5c7om5D9V+8b2v6Z29CYT8bcDJzwMmeQqpfq0+318HnKjGlczMHd4o6ihIWqSCEcrNO1iPSr2pRKGV1qtKD3o56GKDEMXqD66BF+LYIsnxDjRXAICKQyA/ptPZLYDypvvjlb007LobMn4Rc6JBw+KXkdtFR05WDKvjIqzib2ggwngtAEqrZjYcIEg9cpHqbivB6WgylaeANno2g5Z7QriQMU6URRZRWc90hCTFrotfmaS6Pr4xEpHer+9VzuFEde/0TOZvT598JkqbvJDzVy/s+IiuARbBuhgdTmOXF+f6mfv37kWA384m86VNlmvb1ppW63RtPFsJrCBwXC49uwVBa7wEdzds1O3y+kqL4GY1Vx28jQJ+tbCvvPuW/cYPfs2O+i1r1bfWqe+sT9tjzfQJpV2WHMKgKjKIoOpzkdOGFqZ+1a8aLxXBtJcAOPnTWeTgRK6gUQLyEXJLlxROjp5Nk/+X3iiluZmeK0oiKuFk63HkpKT7rzp2oG3RbsCURH0dJsi15Q6AQ+pSWXdK3ZSbuCWz5+UfOXNmcnch/q3aXofOJF1htSi6A6W3EZftixpNkbGjiAmFkzk44Tr4PPR5UYB0PwveEItKw8KLg8Hj5NgmoK9s6eZxOXHDHPJVfkwp/G4AZtoai1VwwrVVOjImZdjWuyggJneEYAZg8FwvRKRkwPSt38PALNjK0cgW65Wt5cC8cxM1hL012opJ863ZfLawyXTsmoC95/HwmgROCOGLlmde02wBE+OnZH4Whk5AIjexdtu1R6t1lDr2Mod7+PCRxgHg5tnzFzaaTsVUAvbY2GXpjzA8WNEEJ4ARmViKkd3Iw0RM5w5ztb6PbTp8bBuaEwcnEuTLLZbE5a07+DYb7tGy3tjg4MCurq+1LvFcm+VKHkcEfhJZQTJx/+jMLiYze3E5kugd9g3WdwkIZ20H5IWAHU0d77vcE8qyhLeEu5lgAuuiisB8lpu2H+6qjCXXODsWs/OnXAt8KHiOloPw8sBadm3mvpdgOH8/9xIXIPtr5felXaJUDrBrEAXQUls5Zn7eKQezuLU56d1KFU+A4e7JgBvmQOqV/DW5o7Lee4x9PzB4ZIObrt1cC4qjMPvB/1/gRDcr6+W3wMFtwJN02O1NOC/c3dtuLBu+yhQA5PZmnIPm9mPo5ygVFKLBWLrzdHSjnHPz/xKG6GAfmpcEJfxfghIXbmL+cavuny9GAY8heg02Jv9LLVgBrN4EELOunQveXdfpTeAkUWoBTgrKOpmBUoSY7zcHc94nhzCk1pLPsDNSgXFhPTkcCnWvV7RSzlTSUUsnIjKMzKg5y63ST+j6KMZIFQQFUJOfBvk5DS1YgB6JS21n3drW3nl4X/oRWgxb9YY9f/bUVf+Nhpwlz85O1F6ISO7keGjDfk/ghMd5cP+hvTw/1+l6ttzIcG3fbJs1OyrxXI3xQuBETP3dwYk21ziZ7+p1GbkRUQ8NzcmNtInWbmsng659+5tftw+/9NjODnuy0h+0ajZsN63HhqiT+lZaCNl6S82e+Ut0iaSXgGdksGAJoCWrFCKzvHZFy2HgVS1yZMOEI2xe4oJJ0Y10alplkfA24PeKdt2sM8tSJerGIZJMk7XsnuG6eAKxtxY7axJGaqExyQKoe/24dsb3XteDeLnIRbTJoBT+KJkEm0wT7q3B+KiMpOdOAzb3NmGcZV6Zty86I+MaK+amMxwAEQd2LtCVCbdcYn1sOrvgnUXJRgmsxfcV6kfXTLRfu3mWh80RfCd33HAX1XNHcrD0FfrZsPQn9XiFnbsv9s6YeHYNz69SUA1n13kwYVuVB/DvGfQGOunCcFxeXdmMsDrz5Gas5CXsNX528P+y9qbdkWXH1V7kPGOoQg3dbFIUKb2SXr1e9gd/8f//AbZsi0uWRHY3mz1UdWFGIueE17Mj4t6TF4lqatngKlY1kMi8w7knduzYscPgFZaPC5uLOXE2RiWUACfZHcSxSRC7dBfY3DfQPOCSTMkFdgP7e44Rt1h8RThmBL2IUbODCjt/wMlwNPZ7Kz2Td9T42sQWoCPmhM9nCCFsCeCE7wmo7FwbgyYDMDLqtu0Uzcl4qDkzzNYhaeFZZ0/CDDLBiXd6OesjcEKCtOXajGzf7gmc3D6urdUfayo5+rP7xUpieAco3pquibqMIFCpyLsRHbjVs2nyGapZFF8/3m3oTDe8MeVe/GhdPOvOzfJvCpaj8j/KOVvBoqSO49CB9pD19BgXzRrBwiYISrDEmvQ4xbVn9lOAk35Ps4rE3ARbjH9P/kE/qD+YOmqCsetbDi0Bcj/z503RIsAQzxslSF2FytK/ZtEVa5rdOr8MCF6GClXQSvV9Q2tyLMiWrMZLQOKz4KQh+KvifgGI8jPyAT9EoVmWqamTivFJNqR4r7ypGVAls0sRTznRNeYgOSVeg5sSpngS6TcwabCKUSkATQkwskyVr2NzzOyvRtA1sGhe3/Ja8vkMTjuETrWBvyPmenz98/IRHhU+jAugAIMxG9EZwOZnahfER4BedlpxZdETXS4pNXZxX4hxG8Lb7NPXg6pZMlv10aOhZcPBu2HcfbKz2dTub27tN1/9xu5ub+zq5092fnaq+Rxc3Tevz227wXa7JWBCVnV/c60NFWdP/E0QMj5udirltKG92z2xJkxvhcKlU0cTKuR9QCeE18552O7nD8qe2ZT32431YcPWSxt2WvbV+wv73/7X/8VenYxs2m9bb7+xUevJzoZ9lcSgSvldZfNQ4xqYFS3lAr/eXpl3Rcr4tIuOskRmR1xHyo4EmuqaVvqSQydjhwNeMwakefdNapzqGnZlWpasSUw/RqMg4elmW4lYnd1wxiSZFA3Iq1pxc13WJZrsBmK5qxMn/UxiqrA6e6Ic4z8L8CJBa5Z1/HsAFOhiWApdATxDVEoMJiRFuEXZyNs2u8rkUvydnRCaX+Q1PC/TFAJFPddt73rhHDKwy91UXSN76TN4DVoNWlg1/ZjhkQR06HIYtEFPVDjProOS0NSEaRefA4OSID7Bib+eKbkwBR0b9vo2HU1sxNThzcZu7+/sfvFoD+ulunMQ9VKS6bfpfulbZ9+WvoU2eO1BMlKEremJNRE4wGE2fDY0b0gTfZ1lSlOxPr48ZmIp5RZ7f+/zdwYDddSgmwGgqYX3/t4eHhe6n5R10N1wDskeiYHYuX+KBK4kDPMHgQySHRdr+r95f54zDNhGvY5eL7PdnTMnXbXZ73R95a4bLJiE7FGOe7h/sCeGJA7Htke71x3I22i5a1mrP9Tgz58+XQmgPOFdYy2fQk5bOcmCGB86qPy+SYcW4Ldm5mt2okrYs51XbeXqJavue+7vZVdNuWdnm7eSmPQA0gti/EI6RxMXYr1mw4X2h8Jd2rUjDpTYU7l+AnZcV66xNCQYNdXuyuuNd+Klrov4oX6l2HPq+OsZUrYIu64u5AfVeBRnZNIV5TDJDnByrOyRH/JS1v4SYEiAUZZ0Pgdnjn3250oRh+8VY6CPfED5vlkLrDLGShEsiasv3HqogGdI8Z41q1PTzv6jsAaP4X8VS5TdOpoLdQhMqmsab16x3PmDVCwX+pImq1SCl6pXqShnlQCv+e/mPZXJWlWxrJZVfdSVrXi2pNagx68lYkx3hcUADeaESaFMEtXMDSjANUIyr/2zAbgANLQmGqoZnQcx3CgdJKtbuo/grOjlJj88SINez6bjvvVbW5m9YbD2/u17+/jTB7v8+aN98e6dbdcrGyoD6KnVcBimVdv10uu9ZD6o6jsdmVLBlNxTxukxX7itIYDXd/fq0qG0I2dbRJZM2F2ttenK/prMyUziSGheN8faGm4X02HP/u63X9nffvXefv3+QmWozmZlQ9XLmdwaNvUY2Mn5t26v9aydVlGGwflakv9B1HSdlasdVXk5/iPJoOixT9+cSsd0CEVJaWqfFM9uMstJwJAaEulKgmXJdlzqz64nSfYluhKC5dBzEuZy+fylriXFrWKhQtSa00n12YV7ZNLYfFbFpIgJca2L9CfhneKD+sTpxWBB1nmel9PI8qeILgSCqpe1vIyTpRpl2kVpJzNR32fRBNG95YwLDIf8N3re6so6IICSXc9ZVw9zPQsqDQIUaKHVhGIs6Hvac2qg5v/OskB6i/D5Dk78eq9pK6ZNXUG6Z+PBUAwK73X7cG8PAicrZk7qM1mvw27fBp2+tWUmuBHbJEC5RcOylz4LV+cEJ558+3whSnZil8y1NsqWjRJKT78DMAOYUNohqLnXCR1Ap/I5urq5EWMBOFFLsRgh15W4ZsVHIdDqz/vBki4fH1wbBliCDZHXigM6AiidcIARnnOyfkAJTv0AE4ETNF4dBxCwQoATNC88s7c3N7bfAM5b1h+NrYOJ3d2jNGdPTJhude3PP34UONnhYSNwQseha5AQSnNt5Hgcgudc25kclH9r746yn9aP9rLwBSkS4EqIGixcFR6K5o/UiJWayiQWBJSC4YORLTUwWuehJ+NZ6nSQ5ktJ53PRnrA+8BI4zHPYoQXDwbPnrKYE5lFWLgd3lgkyx0MJx8XvzuJkmM3RKB7qnneCHjAnLwGU/yo48bCd4ftzsCSy5cJWvnz151iW+meH4KRiMIpg3QzuhwJZDwYRA/R383P9uhxmfFUY18V25iVbiMu/+a3aP6IOCtVYHd2XWoCan5+beB5XnkP5fb2WjTqo5s9d6fKcyn97h/4BLotzrX3snf6u7+hhgHFwojCwg041m45cJCeVv/wivENHtsR0PHjDX62tKZgTuaKmn0quonDD5GPYhOs/tAsyR4eBf0hW2/b+7Tv78OOP9nB3J3Dy+HBvpydTPWxnZGPjgS0fbm05f7DT2UTghMy6P57YzcPcru4fbMVy6A3VTkwrIToUgBWiOUo6gBM6ElZLBoHRPtfVA7jabtwyHaCG2l4CsydrM+Nj2LO//92v7Z9+91t7MxvbgA1gvRbL5KfrmprqfzH2M4cXAE5yQJpo3lyRdISISvbyj8BJ1MCdBaifD7/v9biFfEJzQ6uDc4DuKstydkei15TpV2UfAEFoQtRCXItls3zjlRXacOsBfrkxOSvnPjZ1d49PfHUA4QDDp5VGOSadYGFusiVRa811MGlRr9dHR4VTyf68+J8AQ1F2okTgAKzuDBKbpU4Dvwu6TtVdqgcUcowEPmdB6hk4tMmyvhh+R2BGpIoJIQ8MQEHMAboFgWSEqjl+whkutZ8ysoGODkoYoV9IDw1vUV2JuRST2CLb7dtsPHEh7uLR7h8f7X61MMF/mYT1bNQbODgRyIaS93ICDAbZL2aBqTlxUzEfreBlhJ3b0Md1FzhpoTsh6Ds4y4nC8ulA64Hx4cUbMaiUt/hDZxyAFfDiwds7RJzF20sgCzjRwD06U9ZLacoAGSQ9ABPeHz8l5gbx/CuYtk1jKgAnmDLy/AFqSJ44R0CNDOIGQ53L7c2tze8eFByH46mSJ7pH7h5X2gMYXfGXD5d2xx7AmAMM8kI3JwsHgSrvZOGepSarTAqPMdcJPlyIGpbvlct4rq3wO4q1l892MlYlA1ICggRDOUiUNZbC+iwdVd5F7BxdGDwKNz4EkLIYoM41KP7MprO1jxzx+VEScMczIfflcsxGGHc6iHZfoMqfq2oscU2Kg5O6rFlHyaKs8/8XOCmBSW58zcDZvGGfY25KIPA8AHv2rhhf1eRqpNh8ffOG+myE4lWNpDJvdG7kdWCux1gDTgQeQmsC1tTiS7FR1NQrUFBTMllqPwBFJQBxpB3dGQ0beoGTbGY5IvjNszoGTMpjyXJCfRXqqcF53jU48wvkxxj1TaAH1wAb7faTnCgRr0kcpxknbPC5qCn+RNAhMIUQy8NFoOvKfCx7jN1miAfFNyB0F9rJZW7Wa+/VNkjWiInUn7/5VkPD3quleKPuITIs6Er0MOvFg2rVlHewB4ctAZz8+PMnu36YW2c4tlZ/ZPfYey/dGZaMV3M2EE8iAAWErMmWHZwQvCkL8bBqUi6tn8w76bbV2mjblaYk//6rL+13X763d6cn1t1sbdDBlpxNyG2wtZblQ+EGasFj1ILBYEL0vOTa0LyfWpvCvfHsyB1cC2x9FJxUtWBpTpxH4/0U6NUW7HNqZKiWmotovaUtWNN/0zukIar19/E6MtRylo2cFXFaGrAnfUrlLruLMk60l+OHIZfZeo04y+ACWJVV1BnkbrNpfpbMC8zKATCJS5d7gUYJdFmv3mWktR2ApCrp5JToYlq3sygOE53Wp9uFjJ5MFC+cjfYkJl/Ttgtz8jBfaGPHKyO7f+T0qm4VF75W+p/Q9fA56XdRZcNpkMYkbmyDWBcE9U7XZpOpAjAaEfQdMCfocjQtotO1YRcjMzcBdA0R93fj2g5NO25VZR0XVLvrqTRRTDHGuE3t6s4WAE7UdUYr/3QiFoTSDkkEoIvS1qvXrwVOKPNyHQBqaH9wkHVAGCLisCTgWgCQdC0BRI9zCez1SOxxigXMPcn9+fxkLFCiQYiAkX7Hem0v6bAvwGIu5g8SBHNtVWoLlpY1ffXp2hlQOu8eVzaendonHHb7I1tsn+xHBiku1rbEp0fsiXfpeadk6jk63u1GCbHoYisT4zLx5ftpXyFwIi/G2jCxmWSnJYAuEFsPAAAgAElEQVTARTzXCQbK9y1jpcBJDC0swUmCXt8b0M74WA3ZTSGO3200vFUl9Sj4J0Or8gt7oJKNnKJTexKVnabiUxO4ZRKcOKQSErh2r4ovkTh4lGloTo6BhEOm4XP5ebR+FszJS69ufk7+dwbml8BK+Tp/7ygtxCLJ/vJ8mHlFuVjyhlYgRZut34Kydbg87hJgNZmL0p9EC043OYBJgApqqAdf2V1R3aj6p8+ASfyoLg41rmj5Xi9c7AQiR9mTGMZUVLSqT6yRU8kcPQcnaCSkmNhvRK/iOcCGkH34XvMn8/I6bWbNafSTJk4KXPHAa9Ov7Ja95x6Bm0ga2mS9IVkZE62EAJDJaCxG4/rySl04X7x/6ywLE1TJnrYr1aeNjBagMh1LCHf7uLJ2f2Df/fCjNCaj0zPbdXp287gQhYtJEAp1qF+BE9aUNCd0GrhvBHf4ASdPaEzD+8LHykOLahjibq3PvJhN7R//5m/st+/f2Qx6He+TLoLAzMn5N0EkrK05T9WC8T7w9e7PgNPDzsz5/Smp29oxNljBBMRV2K0XC7VjWbNrXkyUZAKAetB3rYE8HTRN2Y3DfFOkvdADXD5TWXJxoUaIYWOd1s9ighNExg5uZNEdRm5OHbtYnG3bVf0+iE3PdHQIUZJYMUMnB6tp/WQ5yLuf9MxXa8sfugRGnEC301Owy89P/xYXwSawooTjv1clKGKp/fwo8aWg1IWklExgU7BOnyj4YUB2e/egc5IAE8Zlw0xlLy9q9lKwBwp0BZPD+6QPRs1A+UwXdFSCDbTdIkKdTBWAWbOAk/slYnQYEhfnAkz4LJyKfbJ2Sw6mOKm68+yTGCBac+WLEsABJ1uCHNeamTwASjFGTO7FsA0zxOlEoAJwwn8DvPBLQRSrcQD4cqzWYk/QBo3Gk2CdHIx7Z4sHRdhXsSewQPd3sq3XHCDaqoNtnoz6dj4bqz2fhIhdBja1H+UdSj0E2of7Wzs/Pw+nXWz8KcftbDgc2831jWZ+kUPiUTMYTe1xvZHXEfoz9gdajO9JVGBIEMRr9hWddi6O1ZytELSmVDD3W85JQKBKfOvEtna8dqFsUz6Z8a7SmUhPduiInt47zX0+fyeZtoxjWS7UgxTdgprnFcUV+cloLENte5+dbVkjcOak7jzL50LPZqMbsC4R8zzmRci/016gDoal7qT1T1/9/ghf8HkQcuynTcYkX9OknPL75YUvX1sGUaeFcoOtdtji4w/BSQ5PK9umsr6W71OyH5kZfe4CPAdEtVjQw4V/pffEZ8FJASY883peRmoClBJFP7s28STkAtUtbjAs5e807wmf/5w5iVdVJhovgxNhBRHvPHxbG3RbKp3AGKglEr0JAnpcAOV1ES11BMSwT4Z+FcjMTJQNXxoFpzXd6wQwslc2BDhx0NHSf59MnBnBUOnDjz9pA6NF8e3FazE61JzbdCI45SHh7qDdtotXZwp6KPSt27fvf/pgy93e+tMTZUl3y5Vm7dBdJDpeXR2AEa83AE6EEXboZXvKUJe7jSh0grwAcgxEZBjZFpFgqyVg8jdv39tXry/sfDqyfocJs94mzd2Qal7zRein8A+QyVW0A1cgOloBoydONy3XqoOAclpq0QxVbh7qmGKf9aBfgYxgNgjOPvPFvQmqbCuWSGpC8vf0emlHgrKNuTRaJyGWFYgJjUl2/2TnRtpaJxWsKnglkA3AEu/lTAflNBfm6vkOZ13X7viXb6hRyomOgXIjl9W6pgLzfs4OxQPtLZIyIqkBjX+Od1I5+Gppnoy8SNquH9FANzQZgOpeT34fsE83t/cK7nTOcEwwCRyLtyH3KyOy3AMSoPDf+jnllWR2ghUj81bWu6Pzo2Un01n1eXiK3D3OxS5J50GrJ5oLfFnC7IsutCWaCulk0LlsBTBgQWA+kplmjXDcgAqAFsfG8XOOtJxyCLTxo//C2XWzWoo95T0uLi50rRaUaLZ7L+0slrKC96XiwCRLl2jLKO2gEwOUAE7oCtLPNS/H7e5Hg65KppR2eC37Ad0vfN87Txy4LR4fbDIeR4t9R8Zw+C8NRxONo/j06VIgky4iunEAKAhhbx4WmvQMg3L9sJAGjdRIM7Dogouhk7ovwTTWU7S9kSDBCfdQ4ypCBqBnNdzI85mO/OMgvPK+pVNs3YBRx55KxxGsTfkGYr0KB+k6viQMDP2MZzoCf5TBvCMySzq57SUg8Y5K15IUMaywNchjqGJs1XiRT6QDkqpU7DtYxFOP9a1//NXvqtjcZCx0QcuRhQeXrf6PEpi88JLq283PeN5/fejD4BtiPUm4fP8cFpU/T+akFMBWGV22rOam5WKKI7nkL51B4+dlZ5JEsEHRJXNSdN3kZhn34eCNmsi3BHUvMUl542oX19TGBDF2pBR08KG/AE78EsUirASVh8Jg2l9lO43fSL9jQ2hVwMnGfQGWEpBpFFcoczy1dSozphhrYmXQ5EEb5j3lXrLZkQHxDjAhfQSilC/WK3sVY9EvLl7bn7/9RpskmyLdOtSbYVXmdzcybEOkCnuCoyyGbehhUOSjxKess2WdDcZiTB6UPdGW+iQaG94mNxTHObQNI9DtWKeP5TXDwta2gykJ8RenRCBg1LsGE242djoY2sV0Zr//8iv74uLMht2tDftMmGUgoBsyQUf7Zhy189iUNfCtidGpAx+g68zuvURUUebBuPi6ygDsbbbZvuzMYug7amunwGMxxCs7erJrhu6lokMgwYQ+JtaOWsZD2+DPY4IeoG1sfIwFiPdxzUlsngIaPiBT83nUouyutARcwG+1wQULWgITp5+Des4p30lppxtmgAnV4vMBiVZ3tc9qxHtMhw32SntMgJO0f3dBqZeJNA8qOnpgT3gtJQ0CtLxnnkyzXjLDRTyrKbRF14M777rAWeJa/Z53DwHwYBue9muBEpU7Oh2Vdfg8Ae/VUrqTxXqtawb7QdAH/CKsJnRvNnvppwRMZFWPuVqvAiepZWKNnJyeqjyDZkT6qu3W3Uw73k7MmoXNYMdIcMKykyX+cORgrNXSIECEsQiucmyDOyA7K0jmzrnA3sB60rEDh6Ounrg/BPRBr23jPvYFA3eIfWI8hHstsU/gecJUdAA/X+hquAYIdG8Qwz61bDo7s9vbOznYjidT7VGAEwzYGPy5JZ3p9FXaQYviRpLYITBZHd+mbNd31jFZlNQLZbKYcSwZ0ETOTaPOcsyJnt4iBtcxwRORai5VMEll4l3u88/juv/UyzQwYi40zs69ZE1SL+mvrfUhgizxbGcLvMCEfKuSXc+ZOpxDelnl3uNZQgru81j1m2E4qbJOMicvBcCXvp9v+EuMSTPUN9+vZAaaJRh+N4FGCVBqNuC45qS5IMoM5DA4extvXtgSbh1jTI7Cltj0xS9Ez7gaP+Pf/jt1RGmyNOUsm1yM5d95bE1GpDoW7Uvl4KYaPLxUqqoWw19R1vFMIBZzoTUp6e2np51KOuNBR3+zibCZwzggLFWbHjN1RBV5kUp6E4o92m2cOeGhdxFk/XlS9GPWpFk6dAegJHe/k/16ZRenUxuzmc6m9vHDT3rAGJNOpsRMEUpMt1eXMkjDOp4JreeziTIyBF7QtqjyP3y6tC10ZX8oBoW24qWMl/iDsZS3EUttD+KX4RSbM/X4jj1u17agk4HjCqGYKNVWy+YP9zrmPSBrtbZhu2O/fvve3r8+tTfnY5sMaYseKNMj42OWCMfKf8slU6Uhb/l1PZNfM3l4RAmkKvlodk7ZNtz08km32JijpPfILpxoY82usVi7zvLFWPPQl3jbr2s8kjmpSyYOBlxXESUcfEQ0XyRLQGhjslyT3T5hOx/i11qf5IDJ5/MAGF0fwn8jVHYwGMpK8U/R/h7gwbUubvVfuiF7WcZt/tEfJDjRpPHQ3YjBC+ZE7FHBUPmz6SwhpT7uD0yB5r5kUGm11bFCd8rjEtOzxyiHMRBzodezxjXjic6xmHPCe6vUFMZ6gBMJYyNZ4/oDHPbbpTuMMhKh07HpeCLmhNdhbQ57Ir+TbQ1ONLdFNRLa4s3WK8pLPtsG8SlAYzzGUdYt9rlI+JpcvHmjjhuACb4tKWikdJ2s0WTY13PK88F7qhun29WEZe5ZfzgUU3F5da21A7BnEKB8fMKRFpCEfgbAAZhaPs61/gHwOcIC9oTPOZ3SQt23kyngxPchho6yT3inz9ZmU1iTvd3P7zV1mZlFsD9c/1cX7wQq/u3f/k3raHZyZq1O15YYst0+yMZ+MDl1D5T5UhPLEcgDTjSBOrq2kqGndOb6E8paIZiNxM5jWdEJGnNocr8vmZNmcloy6vk+At1FtlK+Jt/zGHOeMUlHoknovid712r4hhXH6dtNNm4kMPG45oL2iKEBkhygeACs4139Pe33aagYDHAzBuvZ/Gvs6zNQP2M9ouzi4p7DrP2XQEkeTCLKEvUdYw1KEFMH7xqclD8vjyU3w/LkqxIP31Rr67OjjW8cdtI8R6A5FK8wXiNmFG3EvmcqnQ6KuaDfM+o3yjtNFuXZ4VXdA3n+h2zTIRwqu20O34nz1lTWg3S8FsQ6IPLjf47Kc25ElCI6WB63VUbR9NTNxlbrnWbSYGJmbR7aCIxR33QDJj8m0dWFi2B1TwQGnHIkcEPdqq2QoLpa2mzY1eA/6uQ3V1faEN++fauNFZOpzAJWj3TojG02HtqbV6e2mN+Lnl1sTPTt7fxR5Z3ucGyL7V5CWRiU5dr1Fmw6PFD6XFmHeyZtT95hRF2f18qOKNxvXTfD8Le5NnxAKyZVrA/arRn1/mo2sC/fvJJAV063ABNEiWzElIdkcd2unHHJkKXylzal62LU2Az8fnlNWtWwGADootj6+axo3qRhK21GzY5U7jdiMGIgZVVi8VJPajmqIBXmaOlxkt4jCrQxodUFkP7Bmq2hUkrOzKn1ItXkYJmhuWFTsiYyfcshgaH0r86p8TRrf4lWVbfbDtO/AF7eSeQAg6Cb7aHcc7Q11VTwaPWOfToM5Py42f9kwkUZTzNK3Jk3n2OcUulaoaTBbBcACp/lokVnC1L7kpky5+Olk0XVqePsibd+Ohqjk+rRW1Lxa0FISjuxhvx11UF2x0Tw5VLXv6MOml49y2bLtXWBt3Qce5/FA8hCrzGd+bBA3FUpDSHuhfnBs0QdN3TfMbg0EjPAA+tXLb/Y/gvkuUAb9gQAxqthX3744Uexkj0M2WK2mcqXMubbCWiRZJBc8LzRtSMxPCJdFv8TztCA+raNh5SABgIrMDeYsgFUtqulzgeQw9f9/Z1Yk6m8V7r2/Q8/2nA0tddv3tgf/vAHDQQ8P3+tck9vMBJ7cnU3l2N0pz/R5GLm7bAv0HmIDYG0PNjgp6FkjjWJskgdd2rnWP8eyU7UhR3yFils3OFfYL4V7hullBKMZGw9Fj+0jmNsrrMitTZSSi9fXlVp3UWxZZqdnTx1R0kVtyIX9/wkSzUOfg7ifCzjUmdyEPuPmbD9ErCoSi3FY1IG7vICHSvJlAfQvJgl+it/twlOHKCQIdU1rxJEHXvfErTo58rWSyxbnnkJto7pXfz2BokVGgpnTAg+usGx3FzsVLM0/pvR9eIrtfrgvwaY1AueYO8On/nVvDefW6Acg3LBEpxUWpN8x3JSbA2CslvH52FQaml5G1/PHzo3w8JFkPSIAWdkfUFTUtKJBzNP3R+0rIPW/fCZlQEhoa/3m3U4F3Ztt1rIbZWppBMssZ+gqBfKHint4FCLBwO6DRxiyahOJiO7eHVqj/M77/bYte32YeXgpNOzDvTzljkba1G4zNwh4+Ph5FqKsYH+JxPPQKux5q5/8BZWrPkdtOgzVitloKwDGVlFHZmWx1HXJOoDYJ1Pp3bOufR62uRpzfbaeWhOEKqF1wubvurZwaOoHVPDA305JVBxL5pYy2V9OJ/dMAHk3Eq/gnqcZdabU08SZZm0bpfIOQBmeJU4XZumbv77ErXKXyEBkL+fOkkqUzRnXBJwZYmpFsTWLcaetZVZXG7o9TMsmhkwpyjJ+1JGStrZu3/kXdPueEfSdiPAqueCNuPoUPFSSnQM5cabrZOaskzXQbgWB82fU2k5mj6D7mIYoAbP3d7pnAEbtALrGTUfBpilaQE6MSfoWdyoUCZqfbe09+cP0AYAx6EZZpH2ekoyU30ewG++Wok9UWmSidiDoQ16dL6wjrmXrQqc8D4Ec5gL1twY5iLKVLCBBGHKMLAeXC+/735BeD/M4CjtUJbkWaWcgsCSa8Gf0pTu09WVRlrgL0LnjgM03zFLcKI2a0YLAOrD58c1WIhm2zbo7O1kikbGu3YoLZOA0EbMIFIJzDVcsW13d37dMYYDwP3w009Knt6+e28///yz/eUv38uQ7fTslY0nM7u6vRcYYYxFZziTSdvHqxuVgW/nC83dwSWVUhFfJYOdIzb0g7hOdYysgUj0/Ryw62UUepn5iBjyGXDyEiip4oeeiXLMbJ3IVhURjc2gNBaNHvGmitMA04JZ95gcz1cDoJTVjIx9npAeHuUBdiiZk5dKOM8ZAz+AUsjzEnNyrBzTBA5lYG0Cm7yQx5mRQ+XysZvhRj912SMvYIIT9Wg/w6x1YPbjOQQP9fWoKfISiDg4CQFUgwbWTQ1Y412WyjsOwEV5k5sLNRkF/z2nYkvyrHx9ed+P3R91NgT6rg/g8Hgq6q7qVKg/wa8N2SI6CWrOGPe42yQ0OSURTSFWWYeOEP9d6U20u9b3Lzt1Uq/h1DpljehY0bwJpqQvNeSPujhTSV9NRvbqZKYZH4CR5eOjWBQ+7Pb62qbTsTvYtk2gBHAynQzldQLTsdy27HG9t7v5o+3xMmHs/RotylZtxHPEgnoIo11cx+Ttj1C3nul6GWtJaYBZFxJRerkHsycACRl5ZldS8ehh39vTZmH99pON+327ODvVn9lgoJZssSh0ctAdAAiFKlankgoojmnj6fYxDA5QPMXxe+OABRHfc4ZQ9y+A7QEwqfRYueEW3TUFe+KfULcIu8+Dl20ERLKuHFblORwwN3KePTd0iinD1TTg2i22BCaOvPzsy0Skfn7qfUk/j2fEOwiypFMRNy4G1gBK7hMMGQMTfUghxyoPomJSuHYCSm1VuzaJAW2ssGo+nZZ1nTNGPNGKmSN9DNn6ckklQ+czKfcI9EQbKnsVLIXKN9J/+FA5ByjO3gEu3EbeNQLGUMk96wK2wlvuAScwNbCi6KBoc8emnvNl0CUusnL91GRrWKPogNltbb1aqBRCpw7CWDmEAjyGA63x89ev7bu/fO9jCnAHptNLjKLPsNFUYQbtDXpiTygT5bwVAAHXlt9DHHz78KC26kxafFqz624EdmJekZjYhbOg2Nt7wkFLMWXQrdqJz09n2nu6rb1NBhiycT3cEJFnh2vGjCN8Wih7nb96bQ/zuX26urHTs3MxTd9++2clVMzamc5OfdbWYiNmdd8ZWGcwtuv7uTp2AC6d/sDWiPVDdKr7WDRw8CSW3a4ZI3LPLziFo+AkA3oZHytgoQ3SzQSPNVY0f+dYbMzEunrPeFEZ75VsS6wcDQrB8CiZ8Za6al//JXBSxd4AMU1w0kzMW//Tb//heVXjyJkcAy4v8QmfQ34HSLCallpMwo0Idrj5+Gb+HKDUZZ2DoJwi1fg7wckzEPRZ5sRf7YdzWN4pb2bFVIQA1qkvN0ZyUiLsi+PD08siW2rLjfbg5lbCovr2VMAmLny21r0ETo5dk/wM37ydWm8yJwki/Dwry68Df5P6fXxkOuBEk0CVLTlFrsAS4ERsQmhxsm7sJRf/EkhMUSzfjZlHgBM3K8JWmcmkS+kz0JTYdm1vTiYyM+uiH7n2ScNQwmysTCRmrs5qORdr8vr8VO2OdPzg64AmZrF5UtvgA2K9Ts/27Y5aCKFuV1vACS6cASbU4VBPSkYI6SPD/dw0uVSUL9bWff1NeYvvZ7sdegm+FMDILvdoVxYaaAYgOZ1MbNyjA2GkP4wCYLMHXLHZ53AugZMACtkFULEnnn46cET4KN+UekBkuQnIbTbm+SRrmR0UBCU3fUrdiD8PbojmIJtW5GTR3BfF7evTLKpyc41JxRXoDEt6/X4wHPn7TcM1rwLlBOFoY451U5aUBfhCUCe2hN+SpsY1KmVXW22E6Db0MAsETZgTlZkiJ+F3ZOEfnLbYlBD3JhPkk1shtVDneiBMgzGE4XS54AiL4BKB6oePH7VmCPi5N2GIxj1iXRPM0Wz4TCT3zZH4VPN43FlW8JSyX5eP3Ig1UTlZ/iF4+EzkbQIwobzD5/IeDAgcDoa6kbvtkwIrn+2Jzk6uymJOwggNwMAXU415pt998d6+/fOfBeSwv3+iEw8XZ85ZFvOwF8zGccaScgxrkeOhvMV7wADRVn15feOaidIKQuZ33imi9wzXXcAJyQDARMmHABGdSpsAJyfuawLQFzihBZ/FyjGS4MTcJ7FjHXkccQ+u8DRpd+zs7Nw+XV7ruOgyHI1n2rsAJ+wPJCxI8rdP7ZiwvlPLcTeGGLJf5drnejmrGfODIpFPbxPpEVPnUcWYY/Ch/t5zBiXZ0INay7M3+RzzkuVf8dUFe38Qv7nOMYTUW70r2t9ZUJ8TUf3KMeaExOgoc1JVHjLW1qym3vW/Ck6eMRtFJDt2giVyLMFBcTYHFzTfv/lefw04OQZoHOEdzhWpjknq4sOyyuHB5IV/Dk4SoKTZjBBmtIdVTVq5UQYQ0AZQmTw5rY3Isskuldf4oI/9eSt8oKdfwJd5bBVAqhfj3g+8vh1h6V1fh5pJyUywueA1VwTWpOtOg5RUCMp1iaOjnnoFGNWovVvH5wl5Scrrn8FiCaWH7DOmEvM7TMtkdg2aExk+2d5mvZZs8xHQIVCFXaBGPR2P7Pbm0t69e23r1dxevzoTqMExdr2gzXFrt3dz2zy1tfHcPy6VCe06Dk4QxC3WW7l7EpC4DwoKsdGx88i4KgSK6UbKCHPOtROTl+dy1HQTLDZhtwzfiiLXgLNu21aLuVqTyXohiPl71OvbZDhUV9GEYWwYfGHTHUClJaMkNzGDdvWNBuodq3u/ojmG3kV7gJNw5q0eRMBObHJFJ4vuc5RM9OzEBppBuwIxaj8OH5FinHuzRTiH6OWcjQT70oAEcymxKm3BEs3Gehar4eDBW8vr9kWBj2poWe3zohlE2fUhVssno6K/cabHi7HaF+KzCdDoKPjsBCcOpjk/t7X38pAfD7+fnTRcSoI9V1FgVVb2PgWXzZzAL3CCFmQ2k1bj488/e1KA6JZ5UdK8EApbKn0gWPV5R/xx9iS1OrAn3h7qIGlP87pclB2cAI7k8MpsGgZfbta23u3s/gGmcG3D/lAgQe24zq1pTXL8BH/YR5VVeKYpR8XwwWGYmJ2/emUfPv5kj4uFe9wwEHOPSB3/FPf1GQ/RtXRU0uG9OH40JwCCx/nSBoORrddbaT4oPbX5PQJggJQstHO38UmBJV09LuRjxNgKzk+t23JP2thsMrCzk6k+F8+T6QgfF1qrnVmWzguh+Wike+d7Kv4sPbt/QP+zs9PTU63lm9sHu7q+tU5vZIPx1B4YBNgbaE94XG6sN5oI0CCSZ85Ouz+UAJ41Kg1ViOd9HbHH+yRnZ9Kj3C/cnIy876/HQAS/V8fP51TA50JXE6WUMaaAPLXq5Ii0wDfmwgo/wL+ef5KKtA0IpF8BkwJ08KOmMDijVXoSNc+9wgC/BE5y8y2BRROgNAFFCSzKLO0ZeEmWpLiSzc/z61MH0xKk5FZzDHOWQKUEJ7mx6riipPJyWadGhX4ehwvkgP5KJFwEX3476bDcEA+ZE29N+Rw4SeBQsSaxuUZEP5BRefyrg0157ZotavpZthRV4ARRnJ9nnm9SkPleqSdIcMbfMCdsRoATWn7lDkvJIzpwVNIJdiHBibL8ioUI8560YNIp1I6JPh3KJ6DiGeIeCCMb9zvW3S4V4BlmNmJYF7NwYsT6ZvVoFxen9vS0tovXZwrEJ7OpQAwiQIb64QSpuvJ8IadYRLGYsWG4BGChLs4mjweG+xl4EOGSyRk0I6ScTPfKugAnbVT7zOLA4IrAy+sYdIZQmE12hHBxrLo42aruDw88zAqeFS06nzrqKgKkwA7xh24jQAptk8qfsWmROZyLYH0Oj1P+XmsnsHvAzjKMSAjWq9Mg4QISGqiciRNshWc84TFSubRmay6MV+3469b53P+0sc/hZP6k+nPon8O/Ead6gSzbCt30LZ93MSFh+uYbXDGDQ4yPA9x016w3QR6quuTqUO1J4lNne9yqXsfCZ3S7EqkCqhRUdIEINhileRsu69HZJz/+avYNaz+6cxKc8DoCISACcOJajb6NJq5RuL69cVMyyiJqdQX0+i42QFciDYOX3LCoz6TGO3TcsTWHfa63Sy/niZXECwgtRs8GIy/JsO7otFEb83Kl3+PYsIBnXfvIBTc1pDTF2gQoc6VgcHgdM2nkxTLo25DW/Me5Wm/ZKmT3s2d4oicn+LYxy6rfa1dmXhw/gAgxKvO2nvZ0Jw3tT19/YyvafTWZ2cvv/J1rmHsLOAGMLB7mtlwsBJYoTcmBl6nkPbNhv632YTqFaCueAE6Y9vvks3Xu726kOZkBDikPqTMIb5mBrstm46C0x/7xuLTLqzsBkZPzC/1NOWe+WMu6vtMbShR8dXMrUeyatYAHUrSHw5IST/A+Iu3yMo8nZN6h6H8L4gqfRrdZxLkylh3GyyaACWr+M6KE5nuVth3+3qUgt4AsJXUeLFAZoxxbwZrEVPFGXEzgzzuqcBju7RnD9EkRc9wGoDm3zo+l9T/+5r99Nu0ugUEJNF4CBC/RQ8dez92p6K3GBcnXJx1U/nf9GbHdvkBJZQBtak4OunUiIB49vuqbCUqeo9cDgCI2PRZi6YcQO48mdcR56t9sNjFvtgQVnrnGDUqwITDh36sc+ZQ5xv+ylNU4Eeb/J5cAACAASURBVGV8per0YMVWqWdViM/gkUAsg1MyGc3uJ20msTFJp0aA2uC4SEcFx+zi0Mwb0hk2wUmNtkO74Dct92pFLUSo6iDoYZO90SaMkp+NaNzZ2VjMDVNKe3Z3favyD7Tu4vHWTk6G1u+37c2bc3UgQMEDTpaPK7u5n1t/PJPI7eFxaeOTU5kskSXtWm27vX+U0ybBBRpbPhOAlHiwmEJMOuTtnT49F3DChsOgQDZ9BLGwA2SIqPv57yUDCUcjTXKlxr9cPFais6eI9gIdvOdmbUNo6EFP9vun44G6FCRARkBpCGa9BZXNRm3c6BWYu4LPilqm6+vJq3Kz0NrLNsCcHaMdMxmWwxbistSRgEWt06HB0LRmAZSiZbhqqc2JqDV1K81JrGlfd/XizM2QAFqBjhTAFu7BvtHXACU33UwC8i31fTV5UKYhIDs4ATDyGViqYzNPkOIWcA/5e4nzbxxYOuPWz4DvXzIrg10BWNG1Yz5J2LUhXv4CrA5GIwEf9B8ERZgMyn+oj5TEaM/2GTU8U7AmlDFFyGaNXxl/V8FVTNwOm3zqs97KLPYNYaqAxEDNZKw3mA7ACaeiicGjkQIoPwNU61gB18tViLZdOwM4GY2GYmlOTmbehNA2u7z85O6927z6XnrtdlsVOElLdIFMSlaTmcDReoVvy0jalfnyUUCd18DgqESMyy45vVxcKeGOBE4W88fqmCh7AYQY/glLAmsicDIBxPc0UI/xFrPJyB7n924xMBzK/I3zds0PDrUkC2ubzxfSmgBKb+4e7dvvfrBXb97bYrW1/mhid/Nl5ddE8oF2CMM2GTWG2SC29miXeCZ8HTlLk8DE2RPASdEZo2nnx5kTxfDG8L+ICgWScDD/0lfG73yGDkFGpiv17x8AiEh283cOPkfsSTNdr5s8/H1i7WdLdSbWlUTDx1tkF2cSBxWx8EutxM2T/tyFyIuZoCAvzIu/81eCE94v36O8uMmcNJmHEsiUrMkzAOD47LPYs/7ccghP9Qm1DiaPUTu4L0i/HjlIrWijitvGe2MrxIOYfi55g6qaeDI8hbtsdePVxlhPpm1CJ9XBS3DSuJmVTjso8kME63RjDb783euN2Y/Zh9KRibhgleBNjVwAsHhI/TQSiumOVnjbr1TdqVOWH9j0qT3zJABOELdSTuF7OKy+OxtbTz8bWuepbSs2MG3yO7u/u7LhEIHg0N6+fS1jNrLVxXxpd5R0tk/WHU3s8uZOXTmT03MN+7t9oHOnb7cPc9H9eDPIo4GOizBC42gfF4/a/NmEuBZoKNmcNCSw24sOEEzoWqLW2bAAKgSEfoyUpy5/d3fr9Glk0BTHACkKWPwerBFDFQdduWHyN2CFYWgIZsmUBfSjlAM4BPSUm5trJ7y0oYmqCoZYy7mOJss+uUSyBOJ+Jtmx49N/K/aDLpxgWnJdSGSZpVQBaS+HVN+LZ77SwKAxkN7BmbQETqy7LKXlGmRL90AXhniy9vMNMvsfEpzo72BPytLoDh2EsttY/QInXZmCqbTSxVyLGOXdZZTlnDStn9E62fGypPuTRDbML8sW3505YRvUosxcm/FY78/9v765lR5EQBYjs3Af5lwABLAn8h3ZrMI51tu3OZYSnLgbcdsdXrfeZUOrrdp6J2MBMj5PM3FWDkRgDAAn3BfKE2T3zgo+2UpusYhsMT3Ds6Ur4S7P9fn5mSYhj0Z9+/TpkzFbCbsTOp4ARjJj7LZUrpRLaxe2CzaQYwRQ9QQINu4Db5fX13Z9d2ND3F0LcCJNDEZulKHCrXY5fxQ44Ti5Pq6Ladl0MmBKkCaO4059OhnYybivmVsSx+JYi0Hi4zyAOnowyjlzZ5AGQ3t4mNvl5bWdnJ7bZHpq88XG/o//81/t4t2X6jaczM60R8AvYfff7Q/Eivx8eSWvE8FRRNHtjnf3qX29o0Qke3JZp17KjhbriA9P4f9UJv6ZCJbb9fMY6sxHaer2UpzN+HgYO30P9qaW51YUJahvxs0qHrPOWbfFVzoYK1Y0nvUsqSVYVTmzmEjelIC0spW4eWIlI5BgowQJeTwZ/MoLUG1wWbYp7HPLn73MR9Rn65l7hK9CFOvHUnd7NI+3eQzNG53U0wFV3Aje5X+WN6hmFXzTrczO0scjGgVyqKA3DkRwD/YkGhlFy+fGWi7QkiWpKPlE4mEKpQ3R6YkDkJTXTDTpC+66vjT9/ytwcIDAfctPQOKGVV4DVZulxm17yUDDwZTp7QQe/DziXfFCCCo/15HWSlzcJCeb4KTC8mTlm43KMTjC4haproB2yyaDrv3q9Ym1NmubjafGODOC+UDTTOf2cHdp7dbW3rw5s1evz+3t2zd2AxCZL+3m5kEULUzJ1d29dfsj6w6Gdnl7r2wJ4zhEhGhI6LThC7YjGQo248flo8lTNG50Ts91V1Iv81DPFv0dqn6MsQiOs9MTn4qM7X14WTh48z+AE2c29gbxO+qYjXttm1JTH/bUcjwdDcIFF82Db1QEpnT7hKWSV8Z6pQxRGg9Z0UsppQw7P6ds6UsX0uxa8ZZe/526I8HbeDmvLNkoAypqzLlflM9v9T3+EWJI1z87YCrnYuVrq2dbS9LXof4IJYXeIqjjao2FuV8Kc31Fwmx59xTnKE8T1sp2Jzqfa0NWLHdanHfNbLFYPdOlZfeCNB9SBDrQVhktPFMk6Oz11NIL6CFTB5wMaJ3d7+zq5tpu7h70WQhEOR/KKXI+heHTxGIA5drfX/OEvFXdkwIfVgfYctO3ve2kF3Fmj442yoaUsjhnHHopQwKKAAiUOLgmfN+ZL0E/fcbycekAS+UjSjB+POi8MgmhPDKXXwu/5skDrGa7zdRg5uK4R4kmCWtddsVMca7DwcQeHxY6l2+//9YmM8SpCEpxqd2L4dDwwvlcLAqfC2K8v73T3gI4ESvYwwsFvRlrGSFu286mQ/2hTb/9hPtyV+CEUrN3QvVtMp3ZTx8+qjQ3HAzEnHz4+Mm++vVvbTCc2ONyaz99+GQ/fri0N++/tPH01D5d39r17b2YNtxuZyen9gMjL9TVt1fZTmVcWqx5fkNjx73OZY5YuaVBqS5cVvAWGM74lsLROvIcSy7zefKyuJyVqq+KdSjK+8dicz4n2Sb/mdBXMZepvapeG+Ckim3FaIVk96XTU/KT3XM10cB6Cyxf6UIPyAQcYsugmB9cBvsm4kpGpA5ch500uamUm0sTPOg9igD1uYtTHtPh+xRB8CW18RHKK9mJpOM/rznxTy8/18/fmRTtlzLUcbBUbcRVc0Rpv48Vdzh4BoULd/wSOPEsN8oc2cob39OiCnCigJZlnaqE42i4avduaFF0b+LC6ioW16n+p98h/1l0HUXA4zOV5XbcYdOttHMabl1KElAqaMvyOA+ZnkPmpAQnXGnqzuvFo3xM2LxhTqiovz+bWmuzsulobMNOz/r4grTMlg83tlre26Dfsl/96p1NZhM7Ozuza8Rsq63NH5bW7g7sQQPSlgoa/Pclcz9WWyn1GZzmnRrePcRmn8EIRme+mNue8w7aMltpg7zVZgw4YfNJ5kRTdPc7m0ynMsXabNcqHeQa04BBvEN2bvhWg5OWTfodmw46Aiin46EMpxD5TidjXQ9Am0pO8tzwejDUOGwO4MS9Z/wPbA/r1qeCRtkgGA93Uk0b/LrEE9xATO91NkW/HuxgtVaKtZalDe67r5NYq/E7ALUE759LcMpnMF/nnTmU/epJ5L6+vDTFP71dNss5+O6EHoqD5xgAJ7u96H5NWFZrNC6/DjARRFfMSyQZMFqV7426NFyUCtiDMYF54LqrLDIcCoyyNgAn4+lU1/7m7tZu7u7F3pHJ856yPDcfZUDniY5/ywBBf1Dp/IH9gvGgfVmdSAEiyMgB8WorLob3+XwcZ83QO/18eSm2gEF4XhZyy373n3kSs4hjbNrv65wkjkWIOpTrMucKO0dny3qTXheuCwOcCDQUzAnvwfwdmBZmNY2GE3dWbrftP7/5owJXOY+IshPrBAEsxy/xe6ttD3f3ukYwOj7N2bsEEeMDTvqdJzEnr07GNh4gEKa7x+3r1UquMpEDC8p4+J5otbj0yk7kDosOZaE/f/z6Ozt//dZOzl/b/XxpHy+vxHzl8Eay/nsGhK428n+hfM24DtaQ7BPCfTlL2HCEmuAeTqx8bjKPJZuQ8cmTzJfij699LyMevqbcY48lBjXYTx1aOIQeCcLV8xpO5Nkq7c86Q1mjg1EPcb2P5F7gpGPdfXmIDdhbDudW5bnreYc5OQZOjoGFJmApPyg3j2YQP/b96r2TETn2YUe+9ywAV/r7Q/BQ/mqTETpgJzwk/KKkqAms8v2l9lAGl0E8Wg5Db+K14pixUdXWpTaJYMQDdNiCU5Z1EpxUICLq13HYoW9RUagKbvyDTVvnWTBOxy5xbtqH4KSsf/rDUS9wtyrOB0aTRNWmGqUrUbvuwFnLXEqAcyj+9avvXw4Qi3uR10utbD6VFwO27CTQxN+nnZ30WzbqtOx8eiLLd7xBWruN3V5+sNbTxkbjnv3+d7+1Tq+jLJYOnSXU6wY/kq5doStZb6w/hALvKjvCmIl5gDf39wocZNYIF7HIV3dF0KDYYT/RWpo11fCO8KlBzJxxDYp0JzL16kgQyf0fjcfW6SJIXItyz+fEr62vKXXhaGih2bjbshlDzhh21u/ayYi5Qd4VwYRl6G9KPNpu5A1Dzd7BCZsyIAmQwvEAUjgm929BE5SaBpgVXu9/V+UbdTg4CM/yTJZ7qOUdCN4iI8z1lpkQ7YRod8iIS2Ged6vUMLXJkpbPb5kk+b/9Sifrcux9/Di4Fy7WFVAQ4+GMAcfPivV5MXQPeaBy5sQFzd51Vj9Beb58x/3xcIf1MoiPNgCMeLmH82VD5x7T8TI9OdV70T1zc3enTjGBE7FmPtYhBz+msNmTTp/gCrDkmsCcyKE1yk2AWHkeKVhRukE4SvkmuoaCLfrp40f5rTAnhw8EIPvQw7jvmkK9FYiQ3gtn43ZbAFhTjxGUb5h1tVcpDJdXTz7SuThAA2J1iU4AbTjXIhDuqWyE3mQyngmsff3nb+z65lrXKYclqhspAKVYoNHQhr2+LWAyFwuBQJWcurxvz12pGYBoPgj04mxis3HPWkxKB8D0XSuG7obyEr4m3GOG/zFaguMaj6b6Xhc2lYnEDwv7/sePhnLl5Oy1WFVGXMCUACj6g6EEznT2SASvQYCmvUROROGX482PDiT0bIrpqEdMCAQ/mx93uAfn3tDcw3WNwnOpfE0J8g/iXZGA5rOSAoTDRDH25HKuj8S9rm+pEse0hihKO6XJYZZ10j5AnxmxKcXxlW1AMfG7iq8vlXXyBc3gnhehOrkjJ9z8WZN5qYO7b4rHLsyxYPoSOHkJPCjoNZiTEplV5YziCJpIs/mZ5fs5CAi/qyrI1mPqHfkmi1CzPDqGmN+hVuL6bkegrhdATbHXYqPyvByavMycfO7asFCqTbq64IeApAlO6hkLrqcJ1k6Lrqbk8JeIklAxcNGP5XCIY83CNcBJHI+XpnxWB+Uaskp3sOyoa8WWD3ZxMrX3r1/L8n066Nl2ObfLDz/YaIDobWC//7vfKSBtdjup7u/v51LmU0++vGdqKyp86NWW3T08asNdbfZ2fXense7SkXRaaofkOFLrdD9/UHRytxY/X9iSlERrs6IrowAnzsSYjcbR6rleKnDlM+IVMffroJ5L6zRDC0e9tp0MunYigBKTWAEnvbas8NEQkN0SpPiT5QW6khSco5MIkAJDkAAFQWoyW9wL0fxRustyXOpMsp4c1RQP2Gy8DR+Dco/I502lkHAKLdek+8TUmyEZe/5+CWKqzbf0Owo46wawtVtsAigxh6LXvSWY8obWaGinYA3y/BlSiUcNMRlgSqmCwC8gm0Am9pPMcr1m79ogJhvrcsj7wUs96RLLeVMG6TID6uzUW3xXS7WkMqsF3YnYmEgsKFm6Db4nN9LihLhWrBd6JDQtrI/QtalNVe3YAIddMB19ARSOgzXGcfzMBF66wMZjlbdY06s104K3bobH7CLccmmJjcSEMopKOq2WwA7eJRzTfD7XM5Tg1ucC+YC+AQNAVdbxxEK/i95kRQs8/57a7OTEbub39u//8R/yQUn/GK5jls6StYF5gUmh1CODNoBuF0YG0W7HutwH29p02LW3r08ETtpPG5mxDRi+uVnpvsOQTaYnAoSUsO5ubwSMet2+LZckM1M7OX2lso7Ykk9XNpyc2NnrNxLN//Dho5KR0WQqtvXu7t7dcpkyvd7ItBHzGa6xBgSGQZv2DLFT7iScvHXVyxNxqgQTuV+KCGww39oveJdiHEMJSppAvWxkqJ/PbCf3mWHHvsrjqco68dw77HcWUTEpNGb8u2raCEalfH59n4wWfQ+Ex1upc/Df0SPLgHsEgPx14CHAxwu6h0THfy04aaJDbau/8MsZ/I4hSKecavvtZpb2/PMOwU4yFM8PIUs5fpV8oTg4OfyMeqheXs/y53nsGRT87wApwYywpdUCQX+XPK468D+/WwJOsUieMyeHdcH6mFzfkl8y8KJlLyZXl/R3ioK9Zpq/Ed4UB8ZuCd48wKfFRV43OW8GjTwdDbXpIohlsxt2W7Z/fLDX07G9e/1KNvYwCou7a7v59MHOz2Z2MpvYl19+YZv9zh7mC1nMY7+NRfXjam2Xd49qEZRPwb5lj2TQjJFfbcWcAE6gw2E5YE4Q++a6I/vFvwLw4RlFtN3GKHDKBQgONfBOD2FbgY5rLx+MDgK6pYJmbiy6XnG5AGAEHJpb0ZsASk6YJTTsq6zDTBFEgaNhXxoDupFQxxAmAScESQKNgxMvMa23dBB5AKLURBaITDZBRP6dGU3OopHHSRWka7oZzUMpFs3zSP1IdhvUCUrdNujrM7e1WNcBTqqOomIqemZe1Sas6+TB29eL25o7OKmN4sRi7XxYncCu6HZvsVWbsFpqMd3bCZjCnmRZxzVC7r3iz4nfPx1flI7I4l2/4x07Lkx2HxKVEkaYjyF+bdvkZCYxNFko7qR0hrE2XC/kbeBs9SU4kWYDG/d2x4GDWA233k+fJZ/Y+yR9Rbbb57ogkK823nVGMEUnhCmcTNnUieNgh9fAFHGN+Bydz34vXQbMCboTnr9sNSbQc318wGPtNuyAoqvyzgCnWE0I3trp7FRs3maFNqVjry/e2Hq/tf/9X/5FGhhAAh1wME8yKVRgD2DDce739jh/1PPBOcHkAD4Qw/Ic4HkCOHl3cWon457Zfq0BgDAsgC1M75iMTIcU4IRjBpwwDBAxOktvNJrY6dlr+/Gnn+2nj5/s7v7RWt2+jWfn1ur17Zvv/qL1MZmdxLwkH0+hzq71RpYEXF8EsgImeB7xHEcAlnEfpbTC3ykTwHz2ymeo3LnLxLqKKwWmKEmAEswkWE/BaZUIuXuBJ4xHYr2ervAIq96jBDHRPZd6xMouoygTa11EcaA8vgQnObKkGaH02mPgpIm6Pgdcyp+9yJC8hCD+i2WdKsRVYOeXwUnz5h4ogiOTz4B4DJyUAOXZBYxv5I2tWZa6rFFfy6o4U7zNIUvRfP8EFy5GDNOowizL22zRGWT3gr9DPggv3rdE4jEKHlDh16U6kypYJZUf71yBE23Qirds9gksSvrbqUv334jFr9JmsgypYanBCcuhBCf+2LhuUoI2Rr6rY4fBezvrPu1t2m3bsPUkYPL+9bmdTQZ2e/nRlg+39sW7N/bq1Zk2H0ACrAgB+dP1jb19904+Jh+v723DRi8hZFuZMgMLYVgYUAZ9q9k6nZbAifxbIvN5eHiw6fREnhV8X9P4Wh2Vc2BppO8AIMATxwwXUZ0xhZYAh0lWMiecr5tteYFLmy/iX/wcOmazfqcCJ7QV4+dA1gi1LSaJibjRXkyN3ks6lC8oNXBMsEfu8KpZMgQh7r2mx+a0YNebiD3JYWaxCXltPtsgA2QE7SeWI4DESxmcr8va0jvLFQegXTt1tjt7K271VWZsAfhhLqq1KfYgS1TRVRQ/BRSiuxH4S3DC/cExtNsRa4KwEXCy4fx1H63S6egZjPKXAqZMwxjK6IMuBdApk+1rYEL5g+NHd4IJHIuZ0g4D9PhlSohXd24ClvNkfPidjyhIXQUnBZAFQAhkrikb+bPE88LrAA386maJk+pankACJ/IpGWgNA7ABH3SgMQ1YjMoSO/eRRKIwIWIDW22JZ7lelQamTxlxKHdWgK+AwiMlUbx+DsvqPviQjqGwtFc34N7OTk51bwEnPC/v3n+hoYT/+m//pmNUaz2fu1r6PB7YBznjttROzPtuVrBfbm+vriSte/4ATrY2G3Xt7asTTSveb5iwrKbkao0AGFjf/cHIxwPgswJ4W/K+sF20Ls+s1x/ZH7/51uaPK1m94So0mMzsw+WVhPLtbt9mp6c6bq4b4ITn5e5+rqQH/UlPIDQ0RXL1DcZArIG320f7nH6WsakE9uUeXopF8/vHNCnN+J3A4nmsdpCur/I5Kx65SlDeELt6nPHEvtSl5K9moqpzaoCTZFW0FxTax2fxNcFJeULNC5L/XYKPYyguM4ry9zPAZsA8AAAH28qLofTZD+rj+K+BkxIFZhZWdYlEzas81+bNrBdEEXDLkN4ATc+vaZaw6g21GYzLz/A1450SlCVK7Yn3z5NlOaWc7EXz2j+7FwVFqFJMgJ7KlbNYp37v6onEvsoySw3Xw467cOrh0mJLw7wanKRzbgaRGqDoDINZOjT78sXvoCadTrF7V1eQBIg76+z3dtLvWm+/FWPy1fsLO58M7O7qZ2vt1vb+3Rs7PzsT8NA0VTbm1VozPd5/8YXM1wAnuxbXz8EJtCwbEsI2Mm1aQHUcbXPTNK0TMuKtAU7OTs41el3W52RKna6CPoCFjZt/U1Jpk0nlePLoSuEc8T9JzYlvUAlOyKSZL9K2HgJHNCeUdfjD5NXJUIZs4xFCxb5PpdVck141Z4UNBxElZQCCGhgJdgi2hGPi2Fa4j6YGQ4DEu7FyDo6fu8+fyWnD1b1RucEFbfo6JrpusK65D/B3sgspJK9ha5YpfV3pmhcDPuunpy6V+u8Wrw/JVT5xUPg+rM5b3DV0kKGMm7XACYwSzMl23xI4ITsWUOH30GRkphv6ALQYPHN46mTrsEozIULnPgJO8vpp+jAMSL8nMTTswsNiaZ9uaVf39t0UNYv21zwY9/yQoZ6Eqd7mjGkY7EmV9crPpucMwWqhrjaf6tutwEnudwQDxKCUJiil3N/d2hiR6OmpWo0JtGSzi+VSpSgFSgItdvbhj4IbLOf5uFzomXKRfxTJw0WU85NjtBghX5sn05kLbTG3W2/EnDws0Xb8JFACi8NxAk74ApzIx4Zpw+ORjgFmiuSEz9PsnQ6jHbC6f7J+ey/BOGUdmJP9dll0DLV0L3kOZTqHcJkEArt+6XX21u/hTUPnU9um01P79s/fO9Bo92yN0dxwbMvtzn6+vtF5w6qenZ1Ky0Jiwv3AcXYeOiV8jRS8ZYzonY2+n/uk5hx/kHt3xtSyay2ZR98bwsQwZn3ls/FLkbNkRcuY5Ht7/dsVwV3oDA+ATaFNS0kEiU/G/SBhCk1KiOmL0kJZPBK4bhz8AT74x1/97nixqaHXKLOhasOIjTp/lggqL0C5YMvfyX97InTMP+T45S7LJ/6ZnjUcZFefuVPPwUlth32UMiveq7qpzc32yGtC96OflIsrSx0HgKHYUHPTr6+VI+2k07MdqzxWlXWic+aYeOeAKYrMsvqcUFE7c1KWnMpZR0UZKQRQtW6EjC6HzcX8lYOlmXKrHIKYZZv6TvoUXQc9npnncZTt0T5cMKlrDXQQc/Jk3fXapv2O2gd/88WFnY576tQZ9tr25tW517m3O3tcOFAAmAAaLt69s0/Xd9KcaOB827PSh/nS7mmRpJYeWh63Tm/ZhFHsIXJmU3u4v7fTkzNbPC4EZBAatntsfmzcgKGlPhMRbLfb18/ZxNLMi/tI2YSgkF8ZqD0z5I8JnNCpI3BCWWfUt7Mps3doJWZsvLcSk8Vj7V9OxibOcf4ENM4PcJKASX9TMosuM2dLfOqwlzJgtZIR8YDOMQPksvOGNb3du0izzKD1umI2TyYp1bMfQF6D3lIMJ9+e1CT5Gsnnpyxn1s97mAiWnX/BzvjrfRqyWhbV1u3gJFui+dlivRKohDnJbp014ATPGgKhfGk20XKbZWoPOJQWtXvhygpDIdt5qaK9hKsSEu25W7EW6JZYS9PZxLp9/8zrh6XKjepMwbVU7+Gia3AP4ATWUEAIf40nzMr8WLUVqator8+GqQCc4DgsrQXBW50/zpKwhsnmr65vxKLNTmayducL5oS3y7ZjhuLJTTVcrjk23meCvb5AAfOInIVBu5MZtpfjEMWyRnCORtzqIl9+F2dX2AaEsbQQ79ttCWsvLy+9u2lAacfBGtdCovvo1tO1QawtRgojxoENEAYDLDrorLYBTmYCJ7sN4tkANvyu0VZN0rFV8iDvla5PK0abRScPYl3Z8feGYlF//PBRZZ0O38f7ptNTWzF/ADlffvHOu6w66Fq2aknneZeGiU40CWO147o+K7sX05JBXWx+bzI+lbG2CVwONYAvN3OUMbEZ28r4k3tvHOHR6NmMr3mv6yGcxdyu2Nrzd9hPSu1FCTbkf/QZxWnr/xs4ccrGg/HhjJjPobkatODn4BtgvTkfH0JU/U5m1EHrlp/dpK8yS3vpWFIjoAsUrpgHGUCYR2VZ/LB845fVN/CaTfAN1YFTmSWm5qRu4I2jKjKOGtQl/QfCx/HT5zOQPWph6DPIKqJrskSvxeLwQFJs/pXpXQSAdAKtfGjqtuFyQVcIvwIRfo80FCzuf0XnFR1UHohS8uXLv7kYMWnyrxgDH7N9UjDsP8F4irbBjqYSY/GO0K+FhfVyZSeDnn357sxejzKKlAAAIABJREFUnw5t0N5Y52ljp5ORvT4/E+ghVtw/LI2gcwvw2O3s/a++tO9+/EnBASMkgAgMA6wJGwwtnnr44vpxrjAnZIQMkpvPH1THRk+A3wOBGw8Fp3LN7h7m2qAkPoVVoUYOOKH1jkBFhogBFuZZKtVF90jBGHHedOoMwuPkbIzWpK+uHZgTznGitmp3iSXQq8SA5iQmibI+YU9SN6GSRbAK6HC4Fgg//X572UYgJVpLUxQbEqcqEUgbdUzoXEB73KlSZSqPokcfQ8R0zxnG2sW2Ai5Vx4ofXwJsmX8VOpDACt5pJBrd9xf3nPGWXtmKV2U3Byv6OSU4TUhuaa2ozEPpS+wXrEp8trpcopyq+VhegiN4Y4KmgYy40KIlYv3Sbp/ghO42OpfoMOkP7WG5s0+XNzIcA/Dlfcxp4wCUIUZiBECs63sDlXXUIaKHr61gjVCVsh7Px2a1lLU7s6jkmUKHlPnEY9iX+eNC5nL8N4806xjvDko9OagSgAAjALCCsdDsHLQkPS/vcJ78DNt/AE2991IaaasF2Dt9XNgt5qPXVVlmxLA8gON+b6PpWOD466+/1nGcn52LAcMeXy3ImjC+D71LX8wJui8YGQ0B7A3liovpGt4m4/6TvbuY2bjP9PCl+SSAvZ2fv9JzSeszejKuOZqd6Wxmnz5d6vqmB4rmF3U69vbtW/vm22+9/Zq5QJu9DaanttyZ/fHbv+gZOTudSSyc4BenWZUDdzslQVnu0T4GUopnDRAO4+1L+dC+vdx7S9+ffEYT6AvQlG1kR56wfFaaAOMlAuFYzCxfm+9TvR8bQDY5BIPuz2BovoqSTpZ36kQlg1W9N5RJTOuffv17jw4v8CdN9uPwQH8ZnDR///AiebtjJagpAvWz61zoUxIIZcBPxqa8qXmcWcM/tjMetK8eAScHFFgy1zWMqv51yP5k9le2zSb93GjtieseuusCoNVW3wQLnUMY2aQ3iwIn9UyFouKzQh2d16K5CHNTr86tAJXaYILSyweB1yc4caDgD1JSeWU9MYHIwfNSWDX76ZZBqqblBU6qoYMOYrLjB7BH7RhmfLdZyTF1PBxYhxk0641dnEzszauJTTGW3NzbuG/2xZsLiUT3W+agPNn9fGWL1c7mG4Z3sRH37NPNrd3Olz45WeCEltKNPT7SVgoIFDUXU2Z7atcFnBAMHh7uxRhA7WocPb4kAiA1OCGDUrcHx0n2irOl3CQ9ILO5w8DouscDmOyDOjRoKxU4admk1xYwOR15pw7MCTqb2bBvPTZntCkEwEKYqA2QuUDqFnJRp0BHgBOCw0pgNzZHb3IMsOSYIv0vXJMSYtNMKCSIphX5uaC2AiNV3bIuuZTPYoL7JkDJZzzXsWt1UqdUrz80CSkudLNCLzM5OHHGRMxJxQY5O6e24gAo7m3imhx17NDdw5RpDOw27vipSctRYtWxEXjRndCNHIwkezOZPGwB7B4sAZ0tnW7LemhCesyYcs0L4KRLx9i+bZdXt+oiUTsyc3jQViBsxRl42BOboOdWaxHn4Wj3jftAUKe0x0gHZlutlwuJYskdfFDe0HrY5/cHuhaUIGE82De1ntFwMMNIDJLrcFgvGlKJGBxthwb7eZmIMlCCE2/Bdg2J5g3BaDLOAr0JzwOThdVSTdkJcLKyyXgilgR25vTVuWGu8N133wnkT6czdX9QXuImqpRKO320D8NG4efC2haQa3XVxUdpZzJo22xEWWdq4wHWAwvr99x/ianDPOMkKfunjn3zzV/UNuztwDda2/i/MDk6j/WLL97bDz98b9/98IPM0lDgWH9s01dv7D+//k7MKB4rb99c6JqKNVnT3UXHV8zSUqnQEw+Vd0Iorb1U2h6f2+SJXM1e1/+uE98KqBetx/U4waPYv3rffP/yVYQK75Y7njjka5sxpI7hvEEUY9NoLX7JE65gNrPc2/gYgavwWcq4dHB8//Sbv6tjSQTgEr2UzED5BvXFq03GatBQf0Tz95sITsdfZe513fLgwuRNezYA0MNdqbco37+82cdOvmZOsk03J1bWAq/DskyR/1VgrtnG6+AkbYH9c5PZ8mCccz8cpUZpKYN4gDA/jxzDjTdG1vRjSqtEaTtZtecIbl0H0YaBN4vFXi6wkunJ30nEXAKU1KFkYCu7kxKc1E3P+ZmNKmJZ1Gxi4AOckh0gudjr60oG5gZG6uexLkJE6OPt1sYtsy8vzu1s1rf2/tFam3t7ez61928vRPeiQ4TKvZ8zaXhnt48LO3/z1pbbrV3f3dsdzqAKZO4MSlbFJkNmyoMvOr3XU31eNHW/5wZUtzf+s0E/Ohy840cj6Lf7KA05hcw6A5x4u7J82qtOKQ0PbMxS0vMQw6LbGLZhRDXEeK1vJ4ATHGJn4+hOGig4ekDAZ8PbC3lPdX60nTVwYayX77IrSlNUiw4cPU1RV05xchrLVcBExm6ZFUXNONivWlSbG8nxTe+XnssmgC7p7rJ0rM2Nc61mVvl1rQC2HG0dYKV7L/8tlmTtgZd7L8dcwOL+ye3HAeQEjt1OFvPqaArGxZ+PGhylMBPxMSwwmh+AMx8MOEE/keum0/Pp0QRjPHf6zNpp9+S9c3//oCGBsByAHjrSttu1WBM6XmgD9iwaJtVbfpmDA2CBSeDeA04oBVLWgUFRC688RhCyDjRXCp8ideasVirboPNwYLbz2U+7vWb+pLgZg0Dpvugw6zMyASE2pR2GYQb4hoGTgNbLLex3ABmOKUtV3CfYTpgP/p5NpnZ5fWUn52jC2irrXF1dO4jHe2WzkTnhZDzWNePz1RFFWS58ZWAeusZwTKYQ72wy4hnp2ptXU5uO2rZdz2UGB4s1HsF6Dmy1Zjjnzr799nvdb9xfYZJYD9j6TycTG49HSsiYJQTw+tM338gHad/p28N6axdf/Mp+urwRo2K7rb1/91YJNvuGzPx4Pih99vu6nqwv9xTieXH2TS3A0nzUDt8lQCn3/2PgRXt4NHR8rjTSjIcHECbM6V6GNf6TEryU70dLuM819ERSMSTeLJ+TyJyr96mVk1FZaIpOioNp/WMwJ1m6OERW9cjml9BVCS7KoFde6ObJ1SeYNey07X0OTkpDsZKFcUBzCE5KZNkEQQmAmueRdfRs1/V3rG/IsfOuhUNJq9UlLQUECTm9m4WtKNdR+vEl41MLktwPRRutrOH983MjFtUOUIkpqhlcyCzaRZ2+WrCFeLCkwEv0nNcjDdT04ETGWWpQfNx91Lfj4pTHd6i3di794Nonv65V/iJBF9RmvCip/ij3kd2xwfBos/lTxtB1Wq9s2m3Z33751mbjrq3ml9Zvrexvv3pn57OJDIpwXKVU87jcadLwz9e3dvHFl3J2/fHnTzZfkukQcHw2Du6waADQZ0Cjk1ESFLxbgBZg7K6XdnN9LVpcGz3ZErSLWATElVt7QIeiia+uC4A18RbWuvNKnhLK/GvmxGv2XhqQ3fUO74aenVPGCXCC6O9kUjMnMEmaDE12HqBV7aexmctbJUo2jhWdYQCcQKmX4wWyxJT6n8r1NkuIYQamDZYsnK6DsgtB17wu45TPbLnR5XMlB9kE05WNdy2yyzVbdTIUJVS9dwzz43UuzIUlCSAW3a2cg18Dt8smy8WynDIP9wyGCyYEoIIgGnDyxH3dbgVOKOvoGsVnVxqwSKok1OR6YIeOPXtlhueOyeq8Cg2G5lM/7QVqB6OJ9Ax85s3Nrdpc0ZVomrFamFeVKBb2RFbgSkY9oQFg1NORPSGCKYE902yl6JaDMaHsAzjhRNBhoWO5vrpSIGaDogShicytts5Zk5Q7XZUv0X/kVHD0TVPAieolaTrWEpBIcOLW914CoqzEcQHSzk5O9AwDNC5evxI4YU4NAxHp/AGc8CyhSeHe4mniQuCuTyrWYnAXbvYgOtJgqsaDvj3tVppSzj6ACdvJBEHswk6mQ3X88DuD4dgGg7Fd39zbx5+v9HenP1YSwrFznPgFvXp1rpESeu6nU/vD//PvNj09l+7k6n5u45MziWP/+Kevlaggip3NTsRoXV5eyaitA0sFawk4jrUpgLzdaE342uVZZ4BjPZIh469iWTEUrxlPq7j0C7qNYx0++RnOnBz2y5TERH7msWYL30XYh2PPjphVgpNIxQ80J5kA5V7g5EqhQSxYnNY/fBVlnSSXivKOZybpcPoS9VPTTp+jh8rMvMyc0BwcY1x0ARuDAZvgRKxJZcB0vG5X/k6Zden7RSttBoiKYYg72Dynw6sA8q1rbgIU0WHi+b+bNOVxlroTD/D+GlfnY6C0Ex3s6n8XHSpj6nYV9Aiiyvq23gGSWXDW/Epw8jlwmAtDLZESPFZwKcS34neqllLPonNh+FJyrQAnUbcLp8dEyk748TOmrAAoCYhjBVXdB27sFe3RUZrQvBg2f2roBDRaDHdrO+237e9+/d5a+6VtFzd2OulU4ISNgCFjeBVsdm1bbPZ2+7i0N19+aXPmacRGgrZAXSwIYkNzQtRDP6LgKcGjT4ol01wtl3Z9eWkzKGi8J6iDQ2kDDDRMbacWSTJQ7hmMCb4K6o4KwSnXxe8hn+1C1ASklVuomLEngZOzydDORs6c4OVwOh1Jc8KEYsAJwUJZN6xMaJRkgCXmxEs63lXhC1vgRMJP7w5KDJl6k+zWEeNSCGH9OY523bDfPuw+yAGX/jlVzVsY7XCwH8dWeeMcKdtqpRXMWwYldymO0X3V2k1a3Ms2tGoq8RBzksJY5j+5QDjBiQCWvE5wimVi8MrbqzttBydLF1LLIbdoBwUcuwmdC4ZVbgckRsCE2YPR8s6yvUosBFilK/w3ZY/BwLqDsbQtt7d30m8QrAAG0sSgR9oz/4UJw8PoVPO9IQHM/f2ddGl69tNdlinatLfjyfO0jzk7E5X+9pudWuI53Jubaw/67bbOE10U6xcBMF1nfB8ABLCQ8SHmYxjJjcdqX+dzV1s8PQAxc71W64y25XZtec+5r5dLOz87EbPDHidwcnWlZ2PIvKHtzm5u7+z6+sZbrVsYpjF08Sm0MhKPCHi5yR3gBI8TmKo+9V7rMehv2LG35zObjnkuNnZ+MpH3i5iRwVCt/5dXN3Z1fWefru6s1R3JGRqdDteEa/3mzUXlmvvq4sL+5f/6V+sNR/b6nXf4PXV69vb9l/Z//+EPtnx8VCs2r4N5/flnzNsW1mZeUqfneqWqXO5PnhsNui+SOzgU86KyBFIw6LmHHrAWWeb3VDbxxrO/m/tvxoUaBNXUxbHX1rHi2GdwL/0RPRb7s6xTJvvPDjB0KkdJgH/46u8qOFI6lVZB+pm17uHb597RZE1qdFafVMls5BbpZZnaNbQCExHYjl726mJ4N0gT3JTHXjIHz8AJEoVAsVV9zO9GdZLlRfP9pybR/NMLcBJoMq2K/djiGAuhqAMqAjx0ZU5iYdHu3N0z1O6qP1PrHQxlHEQdEw0DrWqL5dpBipSj3kOf4CRb1qrvxdkcgsIQ7WapLDQ32Q5cCiEP25392ijD1z/rwWdaC/rFQ9fccsWkdqD6XqFJ8MTXXQtTl8G9cICwl8Cw1/KJq7AKg/be3kx69uXrmd1df7DZsG1fvDmxL9+ciVlYLh41nv327tGeWj3pS6w/tNfvv7Rvv//BHhYLBSQN78K6PMHJArq8YyPm7ci7g24haG0ywb6O4/bmxk6mJwpyHDclALwNeD+CGloFZd0aCuZTistWW0oj2R2TIIVbKUAaALeNAVa3LdErpRwEsWeTvp2MB9KcAFA0VwStA2UCZakwzUyVdbADQBE4KQz8nHnzEg/gJPhKL/cEWErw6+DEAUea/bkWxZmT1GuU3V4C+kX3V+U0WzyryXyqzJWDMaNEXa6NCvCHkDD3qEwmRJPnucV0Y/dnqQE8AMUHjAGsXPwqEzoJljFe2ykow0xiP06pa9uiW2ertZHghJKdABc6AsAoVy66MbjOKq8ijG63Vf4ARBP0NIwPV1NEsF0vTWiLge0a43nSETBhUi4lQdYeWbXKTjgE93sKmuguuK/ScfT6ysCvb65cnButsfwM5sHLPksBeli/6XgscLJdb+QoTLmHTh00InyebPFx0w1wIv429kG8UAD6rDNEtvw+hoiUQSh/MfQOcAX7oWdhvVHSA6BnXdJBxlBAJgSjVUGse3o6s2vYx/FEexvrifP/+PFn6bj4bIzz3Chu7MMNud7cm1jfbsJmOhb20c7TVuzJu1cnNurTwryzsxlTkAFXO4E+unHYOxn0t9qYXd0zIRwmyPValMQAb5pYDCB588b+8G//bj98/Nne/erX8kjC4+Tv/ts/2I8/fbA//ulPut6n565pYcIx/jU8FzBjAM/0OtLzSBt2MafGfUaez6arwUNdoi/3USUJUUb5bMdLw331eQw+kkAWCUHG1iQXypjiyechHihjbxFEXwRPHkQOXcMr7PCPv3Jw8hL92gxwz5FX3V1zEMib9GtD8OOvDVYhZ5NUaV2md54hHbzvAUrz3y/BSROolGgwwUmeA9iVByBvWGZxHuT98BCD6UtD9qoo75uUIKO3iqXOxAs6ro3w/DTYnXB+9GzWJ/mqPVajvWOytijxrTICTQKlhBGZhXVwedzJG+GGGvV8bkuU53s2FN80fwmcNO+dn5MLompQgqdEeldkd83zWQ9+LfnQsB/3GOMCp5yWHNel/NyoKlS1ScCYf0VG7ifiWWrhLMyRsLHidYIoj2s06pq9n/Vt0NrYdnVvX745FTi5YBggwsDVUswJ4GTf6tn9cmOd4cROL97af379jSaIUhfGZ4I6NMQVZR3agAFJbE6co2zh7ckmo7GyYQ39u3+w6WRqtzf3zp4Q1AG7+70t0Bqg1qcbR0I4t7PODEPrTWyN28XX7dN+D7PjBtZkQDBgErGG/fXt1Wxor9CbzIY2Gw9thBMnFPqAWr1bqBPQMjvj+JP6PwAh0lEEu1Bdf2dW1OFTMCY10HBg6oDf1wbMkHcgOHDXz+Pu+o9ibQXAOaw5p21OscOVplDS3aR+y1eJZjZHBxXvpbJSNbDQC0Ray8EyaiIwoHGHfotzjp+F7wmaIJ/S7DB7RVDH6j46mdAPqKNJOMRbPh000GbMMJaOSmMIRgEgTAYGlDCIkjW6j2F8rBs0GM6eOMvCp/ZGQ+sOBioJUE7E4EuOsfjlhDBVrBh/NKnYnWQ1xmG/s/uHW78uAU5YtwRzvugAWi6W0sCg81Bb7562Y1gRPwZaaHV95BRstokJ2lqTutZekgGcsNOxV8Fenkwmbi7HsYzGdnNzI78fyqh8Jl+UmPgsunvaLT63IzDNvseMHsAMz5gAmTQbj9JxKIBzPuFUC1DIAZI6ZszTNACw7ULYYV/XvL3falL5+zdn1m8hot3bqxNmAS21ZtlLuTbcc9iT3VPHrh429oDl/I5pzq5le3V+Jo2ZDNT6fbt7WNjXf/7OvvjqN5pgDqDFQA5m9E9ff61E6uT0XHYEaE7YnykRdnoDZ1Jj4CbPjJv3xdwrSlQYmWV68EJSXO+P8QQXr4tcMPbQ53+VsbMEJmWiWv5Wk6U5ltA3E/bc35vsh1cnghc/Krr1DtRjdiKK+4CTJl2kxf7Cmx6eVL2p/BJz0jzpBBF6BEKncRA8G4OA9P6xWZUX0/Uch0xH84bk60vg4pmfU6zlNOESpCm5yYFcFWviwVeZmzoIUOD7pikTJpkWuSuhMyexwSYbQtaDch21vky22HyffIQ2QAlPA3lWoHan73+oB5iSAa6ld/OFXd3eadz6cvtka+vLRKw6twRWLy7XQhWuuTV1uUaBMg2vEmKlfKCaI1gzJzo37bUqyPt1EZWuXptKqJvlHUHJ6v0jvFUeFbV1/ZNbz6rlkvNS3V5Rc+c0LnQ4FGxrb2+mHds93tjr84l99f61nU37EovO727EGjCB+O5+YcuN2bbVtTUGS2ev7PsPPysQjKZT0bC8jtIOM3UQRXKsiBbJLGfQzLjRjka2k2tmW/Xw8XBst7cxHDDAiUoBlHOengROVFdWxu2Gdx6XnJqWniMhbKwpMWqsFTop6EgAFGlmUMfOp0N7fTLWn5MJ4AQH0PCyqDQJyXT4+uMLsJJMB/+tYCSGJMFJXRLN7pxkcxyMFOWgwk2Y94EZSsalZlS8hOPi7AS2Dni9oyaf2VozkmJauazGz/V3laf49yknupbGgd0mWrDd1MoDvp+flyUdnPhQNtgxnHLVuaP5Md5irXOljBnBGbH0YusAE69WmBWZaRXghN/X78C42JMEpzwK68VCOogJwJaAiD4KzQb/jo6qKnPGaA1WhI4Usu75wm4QxjI7RwMnfSCfDM0w2IMdk7+KC6DZt1arhUAMz4sHKgbljSsmZc6IhY4PyUObQRDnOMTmtFtigbQmpb3ZGys/21+97LCXOFevFzikZbfrpR3m8+BBAkhnmjdB/qklkEIXJnsYLIt32qCH4RgAcU82m01i324roHNt6fy5vrlVcpSmf1wD/Ec8c/dRBQiAK3DSMT0DzNV62q7VyfbFm1eyExh0n+x0OlaHH3sIpbDzV69k4Q97stg82WLbVSkXhutxfm/b1UolJ9qIKdfheURXFcnM2esLXSOM2WhNhon59i/fCaS8vngrBoj3Zp+mDL/cbAU81Y6eIxC05D2B5XnQ6IhKhF6Dj2aS7anf8zpCg7j4zK4fmDie3yaLnr9Yfp9/ZyvzMeakBB9NcqMJWCp8UByh4oFnuM9Et8/ASRXUwx8jx4I3kVUFZmLnqFr5ykw3/p0eHYeAokRTHsDzs5WVlbRSxr4G1ZRmTWyyJfXkm29pIlYzK82W42ROSplm3n7trR5N9XCrX0QTPz3wCoiwS2izZQtzVMzG6dmdZ8DKkKJdy6eN0lLHhFxXs/v4czpvtnowNBsDChV6VuzJwEdv00my3tntfGG3uBDSUcKAuidnTo6BE2WtwUw064m6+QIGtUaAhyRbwHLmgbdy+VWpG4o8AMgZlmmgEuqFiZB8H3wIWxlY6sWbmXWwXqJqk9pse2dagBM/JzJA2oehy1vKSGETDLq692QX45ZtH2/sH/7+b+18NpIQbtBt2eLhXhvZAvO1Xcvu5ivrjWZS2w+mJ/bz5bVd3d7ayfm5gN5isRE44RqTWZENySxqtbTp1GvsZKzrxVKtmfe39zYdT+3y8kZlN9HhlHLW7gxLYKP7wV3qUmzszpC1SM3dSLkLZHWcOsJCNnOyXQliN2vDqn426Nir2UgABWbobDay8YCs1AOWd3m4W2m2dOdNU8syGXw4/ubGwb2VmVfRyliDkzxOv/+pM/GSTQIgf1TdG6We+6TPhe4PX4dsXU5gWj+v/uThG1P5pFT6Fp+GK9FdOHjyYj1fxSwnQKBMwILN4X00UVnv6864ZLRpXrbVXCG6l8IlV8Zs3rEjw7xor17uaKml5OPZbTqAJovE5ygjhiGFrRgOFbQp+dHqyr9ljkeZVs8Ok4sx93K7+5zGvG/RMTLREDmGRGLu5eDYBfCcC6wYjAztwgBksat0Z3URcq70Gtpa3UeHRKWtlljuO+AEYMRnToYDm46HAr68RwpMAXUahPf0ZA/LldYypUjEqYADlYMwPsNUDEBlZifTqU1PZvodNCeE3Ef2pCWzp9r2+DDXfnmKGy6t8OOhbdcLm40HYlDYBd5cXKhDCSEwCRhsMACNEld/yNgI93lKxlGGmyrrAIl8IjRLDPaEdmLa7il3wiwOOk8aljkZ9bWnStO339nr1xdytnUjuo61B2e23AAc23b580fN2uHa/s1vfiPwhUEcQtpv//K91tDk5ETgZHZyJqDz48cP9s2f/2zv3n+pdUZZB6YFHQvRgrIOXVk+18lb2NkXPX4465bSgmYFoEyqXwInSh6atZX4xbLq0CQHjsWDEqCUn13GzYyvuYdEeH4RFOUx6NyKCk2+j3ehHnodJUBq/fOv//6p2dGh14dn/rGTKFFStvKVB938d3nSCULyhGEu+F4yNQeITmWCcrBXwZDkDfAPe1FUe4xVqTZYuUXWHg28ldrvpKfwbhuIcvXTx+wM0aoyF8IQidZRr/+IjlfATt8RZ11gQ2r3xGRX3MCMAMgilr4CGhl3RwEUBlbF/A6VT8hXaG18ssV6K2SujQOzqCdEmIfMSfqDaOEGnX504YnpoDchApCQbBSj4u9sTZZmt/BAcW8aX5oeLCL79raGmFQZoKZqaa4HveGNIaBXle0cQSsTCHDCP8mS2NzYeKCVZ3QKQDU/zm3U3tsXZ30b9/b2P/+P/26P99f27s2ZbZaPCuwE+r0mDS9stWvZcHqq0k5vNNFQL7LUs9evA5ysVdYBnGByxWZNUCC3wVTqBHdYMh2yIco4q43GrDMyneBFeSO7O6Q1IetAM9TD2yT0JcX8Gl/nPmCOL7I6vkfpivUHJa65ptuNnU1GaiWGMQGgXJxO7HQ2ssnQx8WTVUufFPNeJLYLkKL3DBo8n/PcWLjWmiFXmEA5+0HgjmGGFWOWnif1DB7tA+qA8Qmj9bPrma9Mp4IZyrZ0wdDUmEVpF78YefmkTiWTo7BO989xl+Fyk2OpyYK/YoZqi2+xGtKakJkS4LAv51o4MPHhh+6cyzHJop7Ax78ZP0ArKx0z4QvjRnX17CfOR3ORNOSN+UZpgrYOh1ZaXAdebuB+AFYljPVkJDv3NnjlTMZyaOWz0CvcPy68/MSxbHYqx1BWAZzAftAigUZCoxz2PmaBAZJk7pqm/GTqyGE9MGJBoMKeBGTRZ6TuwxMwX5v487B+EXLDpSjjR3OzpBXau+UwAtpv1wI1tALjmMz1R09FKWa12tiCWTRcm0cf4IcnCiMYppOh7dZLm028xAMYeIVOI8uHhmX+Sl1usBV9jNrEBvlzIkY6wLfKljxfbJ+8FwAFPUy75f4/k6GACX8YjuktJbBlG5udohNbycJ/sX6ybQtQuLNlhnJDAAAgAElEQVTTk5k6dLDzpxxGe/Dp6amu3/mr1/Yff/yTWJ3TV6+lQ2J68Zv37+367ta+/vZbG09muoYwSLuntu5hbxDXp9cXc1LNqQGw4H57BJyUsfWQjXjOmngS/lwzUibnJYg4ABQBaPTaQlTYjPfajpuyiyQAos/uc+xNCZDyDKoziZKvmLKi+lGd9z//2ss6/MkW2OeXoQZGhxfMTVySOTkGSjLLOQAd0SbrraUNTUmGyiwrNc48NypVEkLxnDTxsZanJh2VFyEzWDEfRfCUb4HAB/XMltT31JOh2N34x+u9moqJ0h2/JXQbB9mnz2pgC1Imh3gupuvWN8HFdCrJ8JSxwW/WDk5W0KiYGXnHTgpv2bzw7FHvPJkfXQhsfbF4HIS6a2t+NQNSuUBLwy4PIkGzqV4TwtTKVrkGJ6LeqwXlGhV/X0c3KWwVqDoIWmSxNWOiX1NWl2MEavO1qgREhkfHAZ4JmjHTFnOyX69s0Nrau5Oe/f437+1XX7y11eJBg/D2m5XuIfSyPE4eUM+PbTA5scf1ztr9of35Lz/Y7cPczi8u7PYeq27Gxj/JB4HAJa0Pvgx7WKyWzaZkrARQPBz6st/u94f2uCQwbBTcpDdZMpdnI1tuwAlZpc+rqQN4fU0E7Wrxr1pL/DmUrwNA+Gln55itDboCJeezgb0+ndjJtAYnHB/gphLTBgWenyORa8HY5HoXu8D9OgJO0im2AhU5lTiGAqpbxW+409M596OysQ/bez1fBbAtkwkxSs4sVus0ynwyHAPslyXbapFmt05L1Lmcdr2n0XlNRNXqxAuNSfhJRHVFzw7smDutwpgBVtyUDRACsOR9CdRqQZb4kPcM/UxcC15PCYgo6eCkJ+YEpo/9AvaEcg/siXR/2hO8ldY1FJRRt2orBpwACNCUAVAoO1CYw90XTRNJBKJYGAK11FMeYa5RMEVyvw1elzWFWNWZv5V0LwhSATkwJ0wM1tpin4s2cAJliri5krQ0s24BJ5nMAbDYo3haT2YziUZ9KjUs41AlNAwMJUambLbaBCjCGwUPFubhUJYiOLft/OzUntKEixbm5VL6r4fHZYx5CF+g0BmpHCWxc90B1W7jzguBu9MegVj8ZDRQeQdw0m2zv3hrM+fC4EW+YGceFlvbtkZ2dTMPjcneloiE9zt7e/FKzA6gjInJ//nHP9l33/9gs9NzJYn4ngBOAKg/fvggUChwcndv7e7APl5e2Xh2KjsB9gDiP+3KfJHgIBSW+7fGP/ja5evYfl0G7npn14MUsevwu+V/HQMb+XPF/CJY5Gubv/PS58d2X+kHjx1FE2zVlYnCk6gBTjJGtf75q3q2Th7o58BJApAMTg5OnmtP8kBLwNBkaARMFJdq5FTVmzW3IqZ9FvqTsjatrFCc3/NWrDzB8tia4h69V6K/BGdiThyg8PkSp1KKwXKajFalFjcXYsE/mbsiwvBkzV2BIDZv/s3GV6FmbdQuAmUjRO0OSCEAq12WjQStgiaTOt3PImT5arrsE9ub+6uQratbohQbRYtZEww2r4cQbaX3cLChIKUboJSk0gZ4kCPLinJZxXaEhqLKKJP9yN/12r+OJQTCrnFJL5dspU5RlGtNOBaJDWHV1GrhdvT99pM9rRZqn2UjGnX29uakZ//wu19rsyObZOgZmRW+Dhhb3dw+aJjbcHJq7d7QNmKauvbv//kndWZQ1mFaMeUf4sxm450eXHfMr/CaGI36yvw0yO2pZScnp/bp4yfr9REE9kRFy6xLDqPumyKdCRmnppW6/XkFFiow7NdcwSeoqZQMSa/AtNlO286nIzsZ9u3ibKxuHcpXdOqo1j70MqGAidYoLFq0+hYlvXxuch26BiXAiaPJaqPLY80W4VqnnpoiFwULmPD8R+mv1rK6C62+Qo0vgJKao/iRyo6VgVq+3LVlYlODhcy1HERdsQfSBuxeMRK2R+exrzDXllCaESTY88z43znZ1ydQ8/wypXmjjhWChXdwebcV91PMQL8vgCKGhWf7/6XtPZ/kSpIkTwtOMyI5gCqgSDPZHRkiK/f/fz2R+3B7K7uzPTNdTaqrACSA5JHB6clPze09j0Ciuo8sSiCoJBHxmLurq6mpJsk7bAOfx2LDnCCmdOWLMnMGgIDqL5saaU1Y3BN74gwXpnymMgwlAzYgt/cP9vCIAzGfgsW5jxfPqfG25F63pfsO+NDzYxW5vnJXyHHia0p9PA88t7CyHEe301LJkLGiY0uQDpDIuQEQmE8i90ROusxJGsfeMUe5/6hPRwuWzF6q5LNge2BPACkc04yoiOXShkd9a9YqNkScusC1lc6YtdgK5lfuL0yJrvlsoX8pcXEOMA48C3jJAMD1zAFOUqMBWhZtoySGpdW+ab1WQwwK4KQqr9+N/FxwdaZ9G1AFiHBw0rYPn9z8TTlKc65nxU4GR/bq5aWdnR6r4+n9+/f27v0HpVWvtmad/tC6RwOrNmo2Go9tjqiNaw0TVKmJma2Tx8NzXG8KMHMtxGKuPBJA1gIy+i61Jvka+dwcfggAQg92SBp8Ga7s/yTW/ENg8kugpgA3BdP+y5/2GdjJft3XnM+7dbQ+/ePX3+/2al3ZxHGI5HJtR84AfAmcxO8XNeKDEoO0GIRhZeLbeI2EqImtKN4/6t1MDsl7AHASNfN4n/x44mbnnTrFsdPJsN8nWximebsv6nS3BoeeldFVHXGZewCwY8WHgMXQbfIT9ctAplWUmnEKUCt2zjFBS9C3s10KA9NyLmqb3bP/W3QKZTsi6poka4Ypm9oci2wUV0cjJM0f7EMkXTzIat10DU1SIRbARIAx00oki1pflNI1C2Gff5bvKvWwJada1ekL5iR1L2Wt1S4WTkeXdCrRFg0aUkIvO8ZGVZPOdjkzW07tqEUqb8dOek07HzTt9atzCQMvzs/s9vpGrYBMBIR7SRPS7lmj3bP1rmrVRktlMWha1PQNJi3AxZTIdHJK/FwAnpRzNtulDQY9Gwy6Np2MpRnCcOn92yvrE/ona3zSWXGVdat6CSfZFSndNuzg3c+kKLMVQjB/zh08OFvGvYelgaYGhDHRcv7nwxKcULsPcOJunISkeXs3i0eA0VxzdMiguPdJKfGKjht2coU3SoDLAFSp2yVYE4nJC11SmVCcl0Cc2fRnMhJsn9udHZZgc0CtySp8hNJ8oedNoCN5xaAbSfoTB4Qeugg4cQdgygTuLQEw4S/sCfeJe0cAo1uNe2s4YAXwYRjxYQ2P5kgMS+lxojZkSNDEhkjzU2jT2NXDtnqZTh1niXkAzMTzv8Kjo9m04empGAvKjTe3d2JPFEi5xjfEN0cuZCWoryOBLC6x6iLCq2QG0+Mt39xriekJDhQ4mWtegTWBdQG8869AcHJ75Zo9UQZK4m0En3w27fKxQQGoAAcwK2u3AT8ebwE4YR8OuKCVGBHrYja30ejRwUm9ZuenxwVIojxESbLf7WjDB5CnpRdQBjjkXMRCCixkRmxhuZ4ckD35mLkTs8KWunX6rbqdDLrWacLSeEgorcsE/DFAegh4R2Mjnuhxurab+7F8TJhXKfcwd6CLeXlxZr/7zXd676fRyN5ffbS70cQWa1OJGF+YVpfX1ezu7kHsiTaRlZp9urlTLAZzMy3FlL24dnQoRX6EIEk9F4iXzEkw/qG3eW7593mjFKv/PYDkkAX5pbLOl5iU4nOybLZf+uznQFahP3F2InXtlLSIxvs/v/7VLhJG8x1KnERMpvo6s5rX18lA7bCsczjJSDCZFuV8smQCdAOwEjkWE5AcVkvhbHTCqJyThZMhOCo7ArJOlHx/ddDGFBMdiE195vHzYmvmhRQeaoXOKdfF2RQBk2T8BsPC71Fb9YAzPtS9FDTxqx4f9f8UhpT5B6hTCEqSD0mgRGxGco5SpHwRhOesQoNYb3lm+K6cyPtw6NS1TeCkXPDKYMJD9kS+DPpm2V2hBN7UJZOXvJzIwA7egaFzJH7+YnbChVOsC0lniQbXZO8dUcIsRRCgt1iHPoIJT26J6hDw5wFgCCXb7zTM1gubP95av1m1y+OBMmXOBh376nKgduzjk2ObzabqpGGhJu8G0MEE3+0NJIrFEwag8vH61n56+84Gx6fys8BBdjFf22bNZ7udtNJQ0bLWtirpHB11DcOrfr+vyfLh/tGOhqf28W5kU3Z6MwcnnCSUOk+QduLJ/Kxsd82aaVPN2Mtfbr4nLZIU/Tt5SlDKIkMH87WL476d9Ft2MuhYv0OWSs3aDQ9HY3GIsRNhesGWxEQX4CTGedi6+9cl28LvRchdASoSM+iulZm+RD5MZQuybpx2QinIMZvJ1OKbHD7znV6+OYpfj91kvpM8tALQxOxSFT3IaF/EUqak5QAn0pwYYNEdYsWcrFI67RytEZbm2KU7UxJttLAobqKVuD6V6NxVN0qgYmTSeJAA3nd0aVxtUkAdLEXy0aAbjwULU7/43mYlcHF0fKwgOpiD69s7expPk1W9Aw7ACWDZmRMHJ7E4lWaAoW2wZF6GWN0ZD7UDU1pp1gUuYFFgGmkz9gLdTuBEGynao5NfCiAhSnNhysecTnYVHTjMjS2xKLQDu6AVAA9DcHNzI/AzPEIn1Vf3kjNLoNy1fEhOTo7t8enJjk8wZnuUDouNBUDBwQkZQN6VFqVgv9Iu9OUhkLcM59UgX6epVns2NZSQkD5hRY+mhOeaOZTjxPvofrywTzePMlbr9gc2mkzdr2W9ssuzY/vd92/s/GRos+lEzMmHm3uFNVq9bRUZrVXs/OKiACd4J2H7QKkYkMLXgBNM9LiGT09PKRjStU6VhhRJOscYnz6EIs7j+Vbb+B3Nl5n0Icb6Z3P9QUerr1TP/zncOBS4oCjfpw+MTfHfQEVfYoD8c3wl0Z9ip+pzUeW/fPsbgZPipA6UvwV6SrXw8sKliPTMPvpwksmZE/4/KOVYON3KOworfnzlope+1gKVWnQR2WUX2QVxzlDsTZjPAJMcBcb/y1Z4j1bKOh20iHppAWQefiUIYYv/p61RotckEkzgJHZ03j7qZZIwaxNPUeQQcPbQlu4SG5kR8v5I9UABlESJR12THZG8Hui2SImpEdLFIahLItUvNXFmtNkey+X8t1/31PrpHiPhYcKZOpXvO0JKT74aKPWWjozUOcGETp2eEjIhWTxoYrVS4i4jUi3TSUETgsB4cKsVyhI4Y6LG34iOZgLvEMm7XpitYE0mdtZr21cXJzZgl9SuytukUdvZ8HgoMRp/SBel5it78goW1EMbjT3gj1rx2/dXdn1zJ3CC14k0IwtKcdTwHXJ5oqoZp9LuwEzUJM5l8eC+suOu1Jr29vrOzfGw74aubbREEbNo8DXnEl1QUdbwdtd0BXKRcZqkVE6kzZxjkOYE5qShLh35nAx71muTpYJvhIMT9AU5OInJiTEXzGVZWkz3hbJguNSmslPskP2+lZOk7pNaoEv2x0uA3iKdT6x6NotJJwzfvKPHTaf8fXW84SOUjVk9o1kQZ/xuzozqeNBdraNsSIkq6XoAKvIwosxGuceByRJBbBLDKthuTY6Mi2JhTQCYCm4jGoFxTtm24iZ9epah7RERC5w4HS1LMWmw3DLA2T4fvwByniGxrRJzescO56GkX1nAJ80NTqjdrg2Oh5ov7h5G2t1TJkHAy/iQw+vWYxwojah9GcC0ptvGbdB9HvBSk3eABeB163S0J2hVACQAHBZh2BXAOMCR8hjPMkAv3hOAUEYgeNIz5ww4YeNAyUrPH6WcxVJOr4hJeVYeHxCYLuyo35UJ21GvKwaH12zWC+u2G3Z5fm5jGAWOn3sCY7VMiccL12mwMfSWavfyydOoua5tsoXqVevUK6476QHeKcvT5k0ys5eFmO64ppSLACezpdm7jzc2nq+sc3Qsp1zZ8G9Wdtxv23dfXdp3r18pTPHTza29vboRoJltKkqVhvV68+ZN2oiYPY7H0qSgm2G+AZxg0U+gIX94xgBtmkd5aBD/ZInblH20Ticvn1i4DxmPGC65CWiOEXISIP/+4fvk62nxns9ggNjQx7ySBnEq2Zdrdf5Zh8xLviEp3ycDJ/kcwDX5377/3e5zNa7XAWNhC9BQKF/yFNJUq44JJ/83/v9wcixZGSjXffvcw7pyrkHxLhoHKrqoTAYHJk+HFyAuQo7e4nueWeQ7fH9d2j8ATJLtvESQTtf4zjYBC5V8CHeihyTLnnEWJ6Fd2A0tONhpBcL1QorfXHagmCB5ny7H4LYhDgQK5ihpOthdQftSM62LyvUcEWh4as9MsJooAzBoAJRqa31mpu4W7xGnnRYaYVnpTaKzJtiVjDVJLZ1MFGr3VCS9h6Th0UALLaWdSON0zJbU9c6NpHJSuuTqTELQSajexlbLlSYSdRZUdzYd3dlxt2GDVk06k5cnR3Y2pI69tbNj3C9bosVxmAyrcloyYa4o3ZCLgfYE9qTV7dnP766kR6HFD7tyuYAuAYcAzSR8lo7DrNkkT6du88XUmq2mPCSgn1kwaOm+fpzIuIoJHSDC/WEXqyTg5KFRgktfzGNBd72J75icOUlOrBk4adeqKuvQrYMt98lRW5T1L4ETADR/gjl5rqwa45vFOFocC5G4P5xebkqsisr6SUdVANwURSDwldjMGPN63rONg4cPurcL7+saGS+Pxp9iQk0TTc6o7o/j1KEAQ7l2N9oAJuz4Ib84bgWu8TvyPalowQOMRAwEQAVBM0CT+yfmBNv31FobKdLSmaRyJQZtlHxEd0qw6+nglFJdf4H4ncKEM41gfrEkUSYWM+ai5zBi5JHg2tC+ezQYuPHX00QljvkcTw8P6/NNJNfau28oFTWSjQCAWL4zcr0FlHuLt34Pgz5YF+IcVovie5RUBICTtT5dU+zwx5OxG82JZcCkcF76dNA1uIKdwfwMcOJ+TZQtFFi4wZH5yQaDY41lWGVKIoADnGIR5AKsKMcgYoV5GQ4HYhs/frq24fGpunUmfCYxEJjSpRK3ypeJuWZx51rLXVwp5U1rVs3aaFt6ONgC3mmfbkqXRWmLa8s1ehg9aZ4ArG4qTbu+f7Lb0dTq7Z49zZhDoddW8hb67qtz+/arS/mgwAj99d0njfkx5d+am2S+fPlKdgKwPYoiGE/UAYi5W6wvg+Gxnnvuz1xmdc5yw5xjSVF4DyVr/nzMxnqZsyIlOCjXk8/Ae6EpfB48xLj7WxrTv5c5eQ5A/W2AUqCLHNd4medfvvntjoUgkNpzrUnPsxJBBZe0U34RDyecmFz2LrQMf9LiHC/QDs0BCzs1tfQm5iR+xTtqfLAW3hwZ1Rw7spzODqC1B1K0uLsJTvnxSazqCtDkDbHHOBUrKuJIIrvd16Ost/tOL8IMw9G9TN0VOJF4j0lMktaS2pIILn1uAInEonGfGAwyceP8VSv2XRKCPgaHMl4Sz+072AOTunSiQamFTsRrOyFa9Jq6WLZU29UlktAXQyl2I03t3LgPHBe7jdlykVoyk6131XUX0tYkC3hVGCV0DYgWrRweB68FCxqeiZXPWi88T6Zp1q1t9e+rs4Ev2F0ADOK8rn26vpEfAazNrXIzHq3dO1IZx2qEqy21k0FQjAU1tC4gTjs2q9p8xsRNbd+1G+zUSDSt17bW6Tbt6elBJR2stWFH0C98ur23Tw9jtXSHcI9JGlBCO2LRfh2AFdCXhAZi+yTaTA67XOD0DEtACRBFgI37ZLdlp/2unQ46KmXp3HstGVrBGrELjoC0mNSCqcxH/CFA52f4TPCou4mZ//Xusnxz4rubeP0+7RssjOs+QrsUfimcpws2S/2Ve+Q4uxLjpAQfaeynzVFeyimOUYF23s4fMQCMg0h8ZtJnS6GyjuIDWgIkAqIsmDJkc+bkiSRZQAmBfwlQwgyg9ZBIMoTrtO0nLxTpiJJmCOaEBVgJvE0E1LT5Uwbx+QNQIIE9cxalQvlzeJnYy8IbvRaQyD3rHfXl+cGxsxhOcI2dTHQ8AN9splK7fBsGBsF+EnQCKsL8juNgowHjgiCUBZpIB7GClAyrLOQdT/pOGTv9QV/ts4ACgAbjkfsE8AfM0a4snQ7tsPWaDboNCdYZS2TicBwc93q1tW63b5UdicN3At7dDtlPOzs7Hdh6PRdQWc3ndjwcCvR/+PjJjgZD3Rs2DzwJjFPmNC63IhoQxqaWYgXobRGXEgBYM0KfO8Q9tOuuPVHp071OptOJXVxciOEA8AESYD5HGFvOV3Yzmlul2bX70cx1gsuZDdp1++7ViX339QsxMGwA//1Pf7Wbp5ktK00FiXKvMKG7uHyh96WUDFP34fpGnVceKlqxDmU4XINrNbv+dK1/BfzZtKXKReRZOcAvdWO656U4r1yr0ibiUHMZY8nZu7LmU5TwYw1IG9Ln4YH/UmwY9pBDvP7g3+d+J3/95+AlT6L3VwejrP//xze/EXNSgJOkcShOMB8OWcutS+m8Pv/cxSkX+6wgdnj0iZ0oiISkSynEMr7hfrbP2s2YYpEvvUoOS0mxQ8xvUoEEoTLTZ+bHG4596WolCvrzS+8uqOyEKNXoihUXWD9LIsBSHBiVUn8vZWzk4CRpQIpj3VMVegZR1F4BBezWMHHi+jOgYE6CctXON+1KVbKJ27BH2YUmxo/F6+h+HkKuKaTKLbO1HZVynYkGcMKiiI8BO0PFpy8XNl14eUO7VYXFYMPti56PMa4ZmUIuIoSZ4gFWTb3W1E6UBYfLid6iul3Z2VHbqqupdWobe315LGEoJkvaHbXQmFQ1edI9U292ZGT1OJ5ZuzdQkig21U+Tue2qDbEk13f3OiY+czybykF0uaAEs7V6tZHKI4T9Va3XhfJ2hovF7+zsQqWi2Xxl909Te399r3ZwuZ8mQKpdJ5Nfyl1yFiKB1SQyZoFTRxIQJdzqvB6oRauJqyd5PiwA7ZZKO3icAFAwYAOcIPhj54nIkfEbAGXvWc7u9z6o8CmJkgDfL8FJyXDkmxLvRNv3BIqMmBhj+v2QXSg7KHq0EnWb+RH55OvsSlniirKqYxx/LtIkLWycWrKF+lLIZtK2iLlJbcyuJcNUDc2IO57Kh2blJQOeAVgUSj48F1qsVD7w4/RFwsXdys7h/pL1IlMtbxn3kiWsPOUJGDMHJxjKLXEwTYnAvIu0U+r6454m0XLBIG7FKvCZ/MESnkVeoXqLpZ5rGBSZ+kkMHxtJxo9ZG40T+Vt0y2BIh9mebi1sppuowZz0e10xJ+iyYk1iTA/V9eNus91u15qE6JnZ/cODdwIBBhotgQXErnSeMDoZKxiydepooypWbzb0ekrOGLGNJ3Or11vW6/QV5rdaLPQ57XbNTk+PbLOZa07ZLBbWS69jc8WYBAABcCRIRsybDASxb1BeTwOQQySBl6lU5hLYMuu3GtZpVq1dhzVpWK/jwYDL5VylJzYPAAhAFC2/765v7XG2stF8a9bo2u3jxFPYV3MbCpyc2psXpwI709nM/vU//mQPs6U1j85kSwCAa7Q69vXXr2WJr5mrUrP70ZNMHvmaYQ0LR0cWzM/D/UPpMo5cW+CE8/GyZLCWYcWQJs6C2c9XorJ8ur+wa6yn9TpnRvL8vHK+/zv1J4dLeWxmD9bQABnPYYj9VfRzcBL6T5WR/uHrXxXdOn5CZQ0oJrNDIZovZK5lyC/O4cF8PhnuH5qEtFHhCPFr+pU9qqmofRcFkQRYSi1rXs75Uo06mJQ9oJIxHnH8+z8v6+OfIb8U9xwLrqazdB7uYBsmQollSifrMMDtmMsMnrLEoRvjB1P+TahSuy7tfMieIQzC/2VAMYidXvf3j+vgy1DKPtlD0oCDTK8TpR3hEO+u4RhUt06dEojZABSwJpRdjkjGxRiqCm1OKOFMk5h3qbgDKjsuDinKDS6qdRW97eg+YIHtWKtBYNnGVnP3ieiS4dFpWGU9t+XkwV6dHdnXl8d2OmgbUpROm9ZKWkHXYo36R0O1Dd8+jNQuTOswkfSYLLEI8TW75zBOo5MDt0dpSBbswqhtezAX+hj0LnTpODjxiQOHSczaSDomSPDD3UjwEoYoQL5aBldrMUBMtjk4oeSgUlwCJ+iNinbaZN2ulnWiC/DJQCjZbqZcnRKcUOunXg+7o9ZMlQmi3bIUtxaL+8EuyoeZ+2jEcx/6k2BNctCRpxOXgD89I1kJKcAJoMfLRW4Pz0VlAZUOIrEOMnBL2TeSP2XzQUEHp/lAHiOFX0vms5O6vHRMCZxItKrOHbekJzmX/19wv+crgRLKBrgsy0EYMI1ug1IpTAjtyfIPQWfiAu8dbcIVTA+9rBOuuDVCN0kR1yIOy+C6jfBvcdG5AxTuq7cWJ/tylWfodHGHZ4H3WlUGaiz0jBkW6fuHkRg+RiILNwCFUi7qi1Z6VihrelkHQW9in2wnB1mYGd6PB5yvJWyXVcFObbcs3nx8t9fV5+PvQ5cNwlCea9xrYTDwC4puQe7pejm3ds2zdpiTeD2uqhzH9ac7MZG97pF7niSvFQD/cNCzZsPF7vgVeSs8x9iTT0q701G+FYxWtHkDskJIzIaIRZ4xCeiQay2i3FpF4ARg0m5U5EY76FNGoguPgM6t2AvYKJVf6y17++HG7iZzm22YS7t2fY9ujUG6tGGnYZdHTfv+6xd2TCTGdGr/9sNf7HY8t+7JpS23pFjPBNi++eZbe/f+SuwtredoTj7e3OrZD7sLuoToYlKLNRtJ7pOcJHyOiA45x5ZlaTY0KSE7+GyBP7R/zzpCvW5/AD6Ckf9b9Zzsg3JQU2x+Usv+L9AP+4f6zFd+eOWB5F9W/uH1r4v3Dqo/bMpzBJQvdGUCXuqOyd88XYw9OumZbhk/Tt8phaOpBuhBMqk+9+AileDD36O4WPnCG4P9C4K7vKyRv76skfl3Q7wYpaL88/i5C0Jzp1OfjEIrEyLIuAllRLzXxYNx2bv5cR6p/BHXSpNX0pBo0XCVXEMAACAASURBVGEXjnV0snjeEzzy3Eu8G/X5MCPxYxMA8ppY2uGmCr9KD1Htj+4n383L1xIqdQNz4uCEkgPW1MxuRLwzocyS54d3ObjITcLQBHzRLlDaAQBsN3QfVGTT36g1kq/JVo6wTDZ4FaxnT9ZvVe3Ny1N7cT4QWGGykHfdbiVRGhM5To6394/6S34OJRxAymS2krNuo9VTBwQ/p20Qn5OxujV2ovV5lNqwLzjSVivWRedy1LFmk9TYkR0fH2txgDXBdZaJbLam7dSBIfeExTfKOlwxdmglxqQckMp8IfislC3G0jShN8HUq9mSyK9Tr1mvURM4QaB3NqSsAyhsFuCEyZ3nMxb/0H/wPLg3xL7vSXzNcbED9j8uWD8EJg7oQ1NSWtc7q+J/NU4i2C9E0Elsq4WfEp30UnSo+EJcdKGFXqvYhSWvnWTLLZYzy+gpWM/EwuTXNozggikRiKAcAxNiVZstPTgT5oRFBcHpjKTqrW8kVMKQo64DKm8FR+CdxljVDdpChB5jyPUjXmZmsZG5WtJEaO5KpVoHJ3Td+P0CnG83C6vj0ZO6rcTCNGhXP1K3DGGfOJPipUG5g4WQjjB5iQBOkv9Su0PbMKaB5O3MC6YSETfjy1kDDwtci4lwMzjbrmSz3+/jKFsRAwQrys/H2MmPJymE0MXFHIPa/QFCy4U0HpwTg6fVxkyur1bdDx+ubfw0VQowgB+NyHw2kUkinkFHfXeKlQuyOvlqdnx8YpMxScmIm0lgJ6OGiAVAiHuEMDYI4GT+YXbBQkBlKZ5/2oRhTgAnzYqdDnpiGGFsptOxSlccD4wUbeS1RlsO2x/vn2yi7K2GxrSez/XSuvWd9Wsb+0+//tYuTodipv/883v76/tra/ROrNIERM1U/vvm2+/sw8drgR6yeNgEIcp/fBoX5n2UrtALQtePnwgQ5BjcIdxZzNBk+dwepdkArtmsXACOKP/EWl2I7jNvsEMMUmzki3f5AobIUMdzOEYbiqLXNq0zBzKCw3feJyziXTNwkn1QJRxi8wkr6sv+vWLp1v84i1LqGHyxzd78gEbOBW/BXMRnefOaC4N84U3vkwGUuDHxCfr8gm4JNWd5CQ7ZmrwG/zkIUR/kXj29PLb8KiUvFnl/lOcuEJLKIN56nMoWUd7JDN4KvLFXu9edPLh/mV94GJG5YlZ/3bMudTkwSVEuqDeKVtDi+BGDJvQdLcCJqBbAiYA+BX9FAFUq6yjfxk+02AF6S7WLfynLtFGgw5x0WCShgt0mfbmGhvUWWiZ2JjJZhWfBV9527Z07hICpG4odMFqWRsN6rZaXdDYrmzze2emgq0C/N19dWKOKnTclnZb1el0bTyeaIAbDoahTXBwR1B2fXshBl7Y+wAnOus22+xvQCYFR1XS5thlUP4LIGTswqOC27LZJT+2idekxqVP7ntjLr16p7RhgAm19dX2nCYodOZOnsxd0HLEAeL3eQ+rcrVSgIQli1cGVWBNZxSf/GMYAnjqAk26zqV0gvg2DblNtxLBGgx5dD4gLqan7Z/CHRY2/sYBLZJlC8srx7QPafycRc+o4cQAZwKYU06aFND23Uf7xWnLyosnAT3y2RKpJQFsI7tOzG8yJyjbRwizSNmm3Cj7RF6ngS12cW2qj9D5FyrCDIMUBVNwMC1DCPeb+sAySOExwJr40hD4+jca2WbJIO+PkpW3XxnhLMrk9W4ETF3l7Z5IcmpMAuMhJSWU1p+gTmNtQKoQdcZt4QILMxCJuAs5sgy5kq0ULDx2F7O12+poyAPEHCEyV/7SgXORutRLtoo2S5YLJEA1NFIs3pZvFnGTg0rCM80PsyvMl19gkMqULBVO24+HA2ULYuHZLQAPm5P7+XiAhGBNE4JTEKN/IXmQxUzcMJ9lsNTQmh8NjlTieniYogzQmmGfQu/j7N9WejxEb7b5070gA3z/StaeUpeA/ujHDAXe51HFzLWGBYE/Yn2EuF+AEoNZv46ILaNvZ8aAr9gSjNkL9AGiAB9ygCexsdfp2+vIrlWYfZ2tbbMw+3VGKAbMtrLKaWr+xs99+99q+enEhAPvz1Sf7/Q8/mjV7isGgCYBS3Ndfv/G8M8T8rbaeMS/tjHQujH/GJuwQ2pnH+weVrNxF2sdvaL1CkxWgP9dhZPX5Ys2M1SFfqcUkJu2iVrgMaJRrZKykn0OP55iSz4BGSvLONZtfgDnPfrv8DP9834iUv1r5h29K+/rE4hcLXeyafMJJGTjJKt0nmLKMcQgK/lZJp1hEk1h/D4SkC3kITHSRs8U8ndKe1iNObe/3PgMA/lsCDHvgpER/+VXSdUiALIBZnD8dN77op3bCBJ2iVTbvjnHBaZmH4DS0pq7sjkSqb9QMy3RjgZPiONz3BPt6WIA9QFmUdLyrSV0Wam/kHnoqphaXlBVT+Lcmzwpvr3ZqMYzDlDOkMD/vJCJ5lTA82cknOltdOMmdVKLELY6rvgvVmhK7cHaVCRQxwXg3g9ycJPAbdjpiTWw1V6132KdtuG4vzoc2Gd8nnQXhiZRsFlpo3nzzjV3f3sgfgsWj3fWJ3ap4DpBKjDCSAC5KPFhUm1gTdk5oEZjMYS0AJ1TKmODoAoIWns3GshgfHp9IgX/38GTj6dKu6QhKAV8RUVDqOLC5b5RhiekpjdZ1iRYTOBHjleIOuDfoTRycNNSBQNeAmJMjtCcAk4YN+k3llECp8zn8Cd1JAQay3VMJuuM+eKlNACK1w3IOMW5LkBLlqrAOd/3Qc+BEr91jTtw9Ohb+yN/Jy8Q8JK4XSdCZ7iVlDnknXsiuPJCy9FcJBtKf5ZQfJPUte3FyqDBg2wmcTGgdRXOy2dndaGw3LJyTiS0XK2tWm0ZpJpiPqP3DhAlQc3Uo9yjEEediDxp0sO0ddRFCymbAAxhryWLdtTxlF5YDfDG/Ol8E2Jz/WmAExiKYDY4H7Um3f6TnlbIOpUnYPkpUnCpgRmaNAANKoIMj6cDwNAEIIF5n3NL9xrH2ej19DkCahV7gVawlTsMeIEl7OgJzWAYYmNlsJr8RriuarsenqdhHOtYYt9PRowzdqnXYHxfr0xWDaBadyuPDk3XQpTWa8hnxWI6KnZwMxPzh+gyDJLErrAOajEc2Dw3NP7TmcuyUhWAuBNzaHet1e3qf9XrhAvvtVnMHnkCIxBHSo0k7HaLzgBX0luRu90iWA6PR2LpHJ9Y/PVenztN8rZT3G0rCsMrbta3mTzZoVuzV+bG9+eqVvFt+ev9RuhNKQFZvqq2cTp3z80vN5eiDaDnXPZvNVTZG75QK7br+/V7PHu7u3X2YsZvY/RycFGxJ4ca9VyNwjzFprpPPRO4R4jWJXwwELNZJNoV7tQn/yd8FTrRelGnrhwgkX4Pzn+2tzWmtLzY1WSWk8p8TOClQVxK+6QCj1dSX8jKwK3ZABUvyeWmlLI+UP8sPqgAvIdo8AB0uKC0R1fPUVGnkFcAlSj6HFyNnbeJ3A5z4nFoaUfnp+ifmr4v3LoLLJBxNrcYJOMhyX6WoUq+RI9UiWC/5SAS0KR8Wv9YaINHCfMjQxP2QuZS34HoAm5fIosr4md6gMEALOYlP+Jr4w2BenQ4OmuJ9OBYwpDgrrWhO5VP6gJqV5kHn75bdkU0k9K6gNZ/ItQik1Ga1ILODlMit6dlF+B/sdtbFWpvBt16qXZgJ7OtXF1atbKzXa9ps+qSkYBgTJmpEtySEvn3/TmWlRrutybvd69tkvpTHyXzJtWmqy2a2WMtvYLrY2IIYAPwyVivXubSwITeVkwjXY4f3+PhgvaOeuj7QLNzcj/SeCOLm0DNygy3PU+JG9HUwWqH/ST4y4Y/huNhJUd0DOiHwzYH6FzghG8TzhHpNHHIbyYCN3JC6HR1RTmtaT4taq2BLvEXXF1td/6yLLTrW4lnTzlSeGO7VUYiWk8dCdO64bsbBfM6sRFm2mDvCAfrg9/bASBrIBQMqQXTK5kk5USU4SXR3+rnrODKflSh7Jn2T3F8Vwmg2W230d201AZTRdG4P46ndwUIQ+kby72ZnjQoakOSjlDoAOZ/QcIk2Tx1W3gUTOUK5ONj/n3Ny75GamIL4XrS98r5lSYd7s7Z6wxdOxgDCVbQb/D7nyUJGJwjaKFhISgWYhHk7tIuCw96AEg0g4eiIRbtq68U8udGiK6JdeiHmBHaC96Z1GoBCScLjOvzZV3dLty3vpQgtXZCyrZISgnJahcfSk3Guy/k8+bXsVBJCdwODA7MCOLm6+mCtZtv6vb7OSynJu42dngztONkBQJ7AKniWWF0lUoml0dxMp9JiODihrRq9W9u6na7KNejN3CF2a80KbfddzRfb1cw6zYpdng2thUDNHOAMhyd2f/co3RmCeWPDsq3aZOnPC518dNDBBm8WE2tXNsq0+urlpV1evLRPtw/2+//4s803VVkItNHp1GkBH4pdApwEgJzgD4Px2gS9kK+n3FMEwOPRk1ihTfKV4lnJyzqH65VeX6yR3gm2B05Edhdb4gKc7JEEB5t0Lzn6cT3752+ISfT4Zb0Wz79J+d2CbMjX+szaQmM7Z3tycFLsbDOjpFDTqzOm+JMddZbf4RNYSRvH4l4svM8wGB4at++tr7JF+t5zICe+52xFsBYlmDj83MOdZIAMn7y9pPAZOEmMRtHFFMKivQRkhB1RWkptz4kHiU6XWOKLCdzVTQ4IUiptXE2vEDkSLrJoEhBJitaivON9qjAjeBiw6Pq5BC3mzIdbhuf3zXUCQU15WUkLazKW8t1h6fopkJQ6I2A3ApxIN8IetergBGqWEg3eJ1haKzNDgERFeLU+s3vC1ZIJWvcEPxAmI+z/5wurEE6G8p5yDyr89cJOhj17eXmqoLv5fCywQI0epT6w8HEys/OLS3UKYfnNeRwNj21OxHzvyK4+XdtixbUGQFTldUK9GVEcVP8UPQzXjXZQaT3wjjCZS50MetbvdSQOpBsBEPQ0XdrHm3uBE3J6aCNmVy2Ra+pI4rw3EprSpZHKIoXxnrNSemqS8NhZLF+4+NusUtYBnNRcd4OxVKcu5uT0yJmTfrehfBUoeNw+eaa1k8+6dnTvMiFpgI+YJHj+pAWSCNR9WTT20nMThlDFYxnxEVkMRf58CwglUW8AI97LWZZyci2Pw9d9gdeCfyQ7KswRvd04TBZLwW4wKHjv0ILr5UM0RigxAIywJSw43CMiBq4fRnZ1fWsP44nbigsdoi3AXdRLOv7Xs44CjcWxax7P5gAH/ilbCBGsBJsOTticiBlMpdAwSOTaxiLs15TJmLbclUdkIIKW3sPBMpoTWlVhkJqdri3XWwErOR+TYSPGbec5LTs6zQjTG8hcDct1LOuVol2rCZwAmmAnYp7mfsuoUJ4p+ILU1d2CdTtghbvgXiI1z+1JCeh4sFDCkLVByhOCjWnI7KyhEismbICTG0ShCrrDdoCuuIU+zz1PWtbvMi9gM59E/pxHo+klYumVnKkCmACmOGbOAaAlrxTatWt+H1FXDZRaDliZW6+NZT5skpvd8ZwBTh7un+z91SertboCJ9KOYPo2J8TvWl1O5ADZem6N3couT4d2cXpir159bdP52n7/73+064exHGCHpyfSkQH66Oqi3AtjwkaGfxHLw+ZqxlVadFfjdcpzuNtKw+SaQd8csEnJdSSHC77rM9O2MTGVwXIEw+8rUhKIx3r8jBYkwMmXe3WehxuBBHQUqfvwud+MuecQlHxWESlKu6njLsbZP3z72z185N8PUzL/yEN6prSrL4rWn4GSAkBki3m+UBbIMCXSPgdkuOj55PDZ73h1MHe9LY71sKyTA5L8QoaIrugJT0ClfED2UWXBnnhVpQiNdno3sQvBeGSeLelCpucgwIn7MZQ9SPu65cDBpbbFn/CwOlem6AaAkjp3XHuXGq7cqITzkwhRk42bRGkQpNbhEDS5CWyID8tjEsCQDyYRZM6cyCBOzyXXn24bvodQdu0ZRAmcwADAkAwINUMMJpFnU++1mM9sTAqpQtY8iXkznwqYdOsVgZSzQU+MyfnJwGbzsYtnG1W7uDiz69trTWL3TxP76s03dnt7KwEfAx7DI7osWHTfffwkdgllPonDM2zq8blY0rmx1EIm19IdpSqntRuVrUomp8OB2nR53hFBol0ghwMLa1gXWpO3chJtJB8P70rw8gYbxLKDp1j0C1DibFUsFOG6K2fcekMlnWBO0Jz0mhUZzg17lHMaEvoBTnxB8wUnxKbhm6AFNQGDXCtSjIXEjHrEQrmx8Nf4cx9sS0yewYLpfNJmY9+czZmNfKwWYzHGc5p8lIkTacJZ4m/4CCs/IMUAxDGpDJU2T7SR8kzos9TyW/cOCkp385WN0RRtKnY7mkjoSBmORQiQyS4X4EgLcXgpuaGgly/DATnGmuYH+S55+SyADKUZD8bzcRbAm9/XtdM4QcDq405WALKdR4e1VKo53T2Mce4lzEmUidhc8LsEArLYUaoipJJgQMCCXyff0PBauahWYT4IhWx46/BkWpSSAqzyngAOriX6DlkU0JbcApjAiNTFnuAh4p5L7hkj23+56rrwHW8WWBF+AQM33p/OoMFwIHErf/A4GaG7YP5IwJnSDtcM6/rjQdtTisUyJjFwv6fSjpgnjN3Waxfap8+k5ONty7AtvC9NfxvbrVbWkXljU5qTZn1rwyNSmD0UlD94r0wndOyNbDJf27bessHphcqzn+7uFdgHOCF9mWvRqm6lb/v1d9/ZxfmFWNe/vr1SWODTbG4n52fuPwMw7fYktofdwmPJfXUIU8Rh14E/12A4GIhB0rjj/HJ2kw6xtCI7AI7qgXe2at30WcO3zzxj+QpesCefg5Pn1nK3wygrFIe/c7hmx9oZECnBheewSTm3PfPTfE5wYsC9sASsApz8529+rVbi8iLo8PbeLqeTSibDB15MxMUke8CeBGsRYCQGSPEBRTuyfydHWarL/gIT4xqKKO0c6FHSxFmCif0b4LfXwYUuTJaBU96AxOhkKh29XyGK9csZE7VLdVNBJE1M+UQdz1A40mrnWnqlFle93I3ul63iiGPS46Gq7dg1+SvCzVM78hAtJ9qQHU2tgf21TwxqOVSnFO6Z3vaZ76h1n+RUCjRxTxKYEyaBDTVsdQugkgeUeIoywESTZLVaeKBQ2mA3SZswExAAB2DyNHoUOFnW3Gukzudt1mpNHLQadtRu2MuzY3t1eW7jp3urVDbWwur6xYVN59CkO/t4c2PNTk/ZFXgQIFpVSyXMQ6+nifzu8UkMSa3esvlibdMZnT20XG7U7hepsmA33z3WpKPB4Iw8EISGcr7c4vw4taubB7u5f1J9eldrSnDLIso1ZPcY4EROxuq8SRqD6C45ACfBUriwki4hwEl9D5xwLbpNklLbMp5DEMsOF3EhdX8JHdNCljMf+dgJcJKPP38ey+ToGMPhZ5LPAzxzAUziPQKcKNYgundSB95zE2GMs9gI8Pmr7ToZTKWRkwCypwu55kRW44lq8q6vKLeSXePuutDnPJHLXc2IPnmYLu1+Mtffq9sHexzPxaYARqXRwruEMS+tT2YXoPJkytKSA6x330kInrpuWMw9UsN9lmQGVqSalz9z1rHslAoQFKyS7zy9lVzt+t5+pllJIKbd8tZrTNR6RwLBpTh2ofZeyivRJaaojd1OniboRliOlyzq06mzHA0Pn/Nnhc6eiFhYe1xCHcFuxToJnDAeOC5KQG3GmCIaXEM2Wy5tOp1J8KpFVGI8193RTkxnG1qoyWSqjQPHwTiKY8C4btDv2fGwrQBLrSUECDbqdnpyogRhxhMW+jAoiIFx8OX/ecZ55iXc1WtJLt9qXqK1etBrG95wCOc7LTQ1lLwAZJx3R1EVT+O5nonRfGlnL17ZYu2t5k9TrBCmNnl61KYLzRsM5vfffmMvLl/KJuGndx/s5vZRlgX94cD6g4FaiAG9iO0RwnZ6AzdhI/8Mbx2lRzvoJY15Opno+V5GOGhhPFo2oewbFB6CE38uud8FOMl9Rw6Yk7S47q/r/s1CwvAcwog55NDmPmdPcgDz3Hsckhv57+RgJNfJaOz8wze/KntjCo+TXwYnuT9J7GLiAPIJUQM2CWhz8LL/uweC0AOAEify7AX4O8DJc5PkPjBK+9diV5eJYrPwwQKwRCaIyk4ObrQQRX5NCu0rrmDa5RXmVIK/acISOClZiniNrkj6wgWmKUjMsWhq4UzlFshMlVzD28CpNl3jQNFqWfY2Qb4duzi/pgTUpZ1fWkg1adMNEOcPU4KwMZV1ACYcHvRpl06DJIaLAEl2ZlDSKNERi8nwKtWL+WxCtLBwRkyGvQBOlgMMoMghqWxtSAZHu2Hnw74Nj7o2m46t1arb6zdf2Xq3sbt7aFKsxxd2+eoru38cyfiKCUDumoj/+gN7/+GTgAOC12qtmcSwC6tUML3aybcAtgUxH7Q6rbvyDmkQaob/Q1siQnbltHR+vL1Xh87TjJJSzTaVunZcMqVSiq2DEwENaW9wrfQdW/HMJ4M7Z6n8Rmt3nVqIAXgwOCrr4HpZ2akjCmYaYTDgZNhvixJnh0vmDzQx1z7ydYJODRDxHLAowXmEpDpUgVb2lnR/4gM85e8R51MyJ66R8B1QlA197B+O3/g9saJ0eOlDcn2ZP8vxbJI6rBh6iQrRZ/gz6waHCDo9U4dQx/lmZ/NNxaarrd08ES0wtQ/3I/t4+6AkWezGVW2BOVGOC990EO5l1KztNwETTNO4g7qLMCepY87Hu26cj+AYsPK7cXt+74pL55J8cPhtp+8xVcPkAojvRS1+3+3vsY2vG2F6gAquRye5E6M/mc3dSv3+8VHOx4AtFnVthDZ4i3TUfUMJFfZk8jR2wCVjN8oqZh26bSQe9u4dlUhUGtppDKjs0uvofs7mdOT4uHIXalq0d67bktmaW9fjkYJeA7aDsg7PJeUt7OtJBOYa8Yx6N9tKAtzhgGe5revBNUYUPDjqqxS0WM71DMEw0BWjjB8+O3W+cJ6wJ8rskgZ2abXtTvYG/TZJ8lgeoP0ygRNv164rqoJNCk7S9+OZnV6+1CaDAE8Y18lkYp8+fRRQOznqKX8Izcmbr99oLiMA8P7hya4+3Vh3MLDjszOBN8zYYLXo0Kk1O9KeAHjQ6hCoyB/Aycnx0OYznG836iCTJ1Sav0ufscM1OI2k7Nvusp0AcPb958o6XwIIqhCkasFzwEJj/eAHh1/HpvsQA+Rr5uE8kL9llEv5oNJqA3Dy5ntxKZEiGoeSsynlG5UOjhqSvoXZm3yL72cMynMnHUzKoRhHU88vvGf+XgVLkU8OB6//EqorbpY2KyWVlvVOa9H39eNzsOaiVz96eYCwcHPOWxfCReJvQYsngal7NiRwolassnvd5+l0PTXrJWYm0V7+s70qnHJ7cpFg3poclFtRBkoGbkFNc/SABt+V+vtGN47yP7QtTMBEO6tGci51Pw88DnqVrXsdUGuvO4PAOdIdMVksREXjMcLuwbUt5AAh1nOtABM5EyMlFJiThm3t1cWpnR51tWth+oSS7fbadnZ2YlefPihxmMnu5OxcMfM3d3cCJs57Vq3V6Ugo+/HTrfUGQ5lH4SACJT2ZLosQRjoRELvK/4DsD3I46EDC7bLTso52Zw6uEFQihruRXX3VFzqrSSAoi3O14qZALwkfXRgsAWTxDDkgiTseTsSie9Ej1NykS+CE6wtgwliKroa6Wb9dt6NuQzocdepAw+u4S/v6fEIIcPAcsNDuPTMuCzBAiSZagAOEOOgoxbXFZ6T/iZTw+L0o++7r1EJ0XpaypCdR15I/1+XrE8gRXvC2WW/d1RJeMCo+obt2C3Ei2hJKOZhqvb99tA8IH59mKvFgVY4hH23tsA2a73Tf0lSegJWDFX/2WSwpd3BfAJkNSlkxLiIHKWWjFCCO8aLyhVyBZG2vuS61VQeTxkFrp5hKrzozEnvVfuzsRj2F1ckjhuTpVlvgm9c9jkYqydyNJsoNUplJn+Psg6IWWrCV6MHceh0NSmwY0YqE5b08elSSxm4fDUvVgTrZO03XQzh70hWgAxjBaAASHu5HBeuKCJZnCoCiVuhON0WR7Ozx8VFMiJeUXPS7WS8l6g6WR4wrouCURyS2DzZIm4OVZ/zI0I1Sct06XcZnQxsLSqGAE7RrpBMjGm/Vd9brUtKBPanqmKrVhs2mS3scUR57EqCttzt2TNfO/aME+gjtP378YGQPnQz6tphOBPZ+9d33AmLv339Qq/T7j5+s3T+y4dm5yoQXly9lWw9jixYN1oQST38wlOMu8wPg5PzsVNobueAm5iTWqXCV9qU1NINlztnh+qfqgQ/U4kfeBbrfrXPIfOiXIwPuS6gk+/4hIIl1/pdYkefeNsZ4AVaKxotE4qS10ZmT199nq12wGOUCube4h938wafmgOIQIf0S5fPcCSekswd48hPaK/voCpW07N6NC8+EQKTph/nFdEFiKSLV8TxzNYrvpV+IUlHoMIowwCRQClErb+e21MFihMak7Ol2cJKAQYCTlNUj4k7Bg35g+bGXJZiyxTKOU8eXbnKe4hnW83KZRZOhdGF2eGlioxSVaphiSTiyNYmfDbXYqoTQaGryk+aEXdJqbpvl3Gr1hrW6XbEho+nMHogeX61sTKoqDrapvMQLMR/SBCx9CfkcLLRNm49H1m3U7Xe/ctOjemVrS7VErtSdg9kauzMFk63Xdnx6YgSxMWl5HoqnyBK9fgOV/zSRKJbWX2h8AIrca1NdF5CE/wHmU1DELPKAE981umESk9H17YPdPj5pIZiwBa+3bL2rKVtDyvxkz68BlYBI1P/5VxEMUS9OBnehOOE1qsWzAAFOcOiktZMuppqbbMGcUDIHnFDOAZwgEIY5gXrnuEMIGzuwguqPnXomYo2JJcBJsXPJvEwOx+0hI6qvw3o+C/2Lsepj5MuzLG0MIQAAIABJREFUnn4vwhti55hM3fxlUX/mY6KFl4XPW9TZubOcwvQAhLkXPGs344ld3T3au5t7iRZhUQCSABPeByYmcn94ZkNzpfPRX/fx0WKdgji5J+in5PKqjqrUCszzL9bHNzCxSXC3WDcmo60X8CZx8da1IcrFSpsUBJGhPeL3ecYxTuP/AQBhi99qtzS8ZbTXbNpytRDQun2YSISJ/iO0Roxb+Zo0W3bU74tBIevp6WkkJkUlozqGeA0HdgjSVyuBXTQcgAYYOY2HtouuYRMAXAAkNgYcM6+fTpdiUAAMuJ/y3nh9cCy81ksw2N8/6T0ExNGlJZEuoAHH2C6bG9uKMVwrxbinaztfzLXxYYzRuYOYnXMF5ePF0u16aafX7qqssxhPxMACTjrkcXUAJ2yCyPbpWq+HHcHCrj7cqDV7k1jR47NzsaPaTC3mOscjWq9bDYX+kab86+9/ZYPBwN69e29XVx/t080d5i7Ga4Gz55cv7eP1ndGlw/OoDqv5XODk7v5e4IzzPjs90f0AnMzViRUZbszb7rWTtsXZ3P/5WHJtbJgoxirhI6fwBIrIkAMdabzbc+Ai1o69jfn+nvig0eI5XWpa0zKiId98aISHO3vKEVJFIdec/OMbyjq5tiMVxQ9aecuT2YdT5cT2+QHmQCUo5kPEdYjoDoFOfpHzC+oLsGe0HLYdx2c9e+GzGZObqJa8mESfMX+LCTgel9B98N6qIUPhp2PRzUz1cL/BCMlSgmnaJarzIPQhAkeeHKz39zpRYk/SN4vOqfK6F9dSnTWIW5M5VRJierie/2UiFSUtKnUp8BFhZHwCwjhNVBgBAVbUIsxCWdO5abGkzZFJMYWYiX4mqZUMkRVmT7Cirr1AR/IwGdvjdG5TfDPI4uC9eT/CxZTjQRlgIxfYbjJOotsH46Pz46F9+/Ur67brNhuPpJoHnLA7UgBY1exp/KSgsEYbRTymUIAdjLM2qv8Ohif2/sO1TclDr9a1k8HZtYIrLCK1hRvFYXi1XjmljbbEmQiM1zraeSqvZGv209urApgsNgDMujwzNAHJT8PNtnQdJKb0sDVPbfaFzJvdMuYkMSjcS669My2VJMp1cMIkW0PgC3hrAFLQmtRV6mK3iTagQQsoPhO8nt2sSjIOZMNfJBbNfDzqe8nuPR/DzzEk+biLnwsEJYCSA5LnNhJ702pKANfvkVeT3sbjDPY9g4LZ8G4oavcbW+GdQ4eVZi1EnRV1YPGs3Tw+2U/XN/b+5l7sCcJYjLUq+N1U6rpXZFIxACm/yTAv27k5uHS35wKc0A0iUOLjCAbFhd5yWtM14Fl2sOXtnLCKdN2wuEr8SVo3Jn1K865qXLnGpF6UtTibKA2SzyNWEWBLvlJqEVa44WadxKAwQQ27uZ8IiI9GTw5QaSFPoJHuOMYtzzamZWi9Hh/u9R59BVh60CaLJh4kPEewiBibMSYUMIpDcY+23Zp0IDjXwrRQ6vEu+bpKO+hPYGI8+NLZIt5fr1WwISBmJgbG24EB1DBF3hlzfNS3zWohIS8aNp5vXk8IYR3XZUCDUqNXGu9cQYBbkxydVtOOun1tpJawOruN9VpV63cYf7A1PFprgZPz85e2XGztrz+995bsSlU+SY12x07PLtQNhZZHmwbulfRGa5WaYE5gPT58+Gjv3r2zTzf3siI4ObvQ/ELbN+wq9gVVzN7YuGy31mx37OHxUc8cnVVoTtRWjb6FuavoAlOHRRKn+4oTID8Ae4wll0t4yX9/fEUlIOwo0voYMCfrOCvG9ee4p+i6e24NfY5wOPy9ggkKuUP2+QVICRO3wBpZWUdn/89v3L6+RDXlMhwXpzyYfTTkE8xhoeHzskxRZz7YSuXAZI/RODyRHE3l4WGiIVN5JZ/00uQcDEc+ueb3ofAsSN/MN3o5ixJMhP+a08BBxdeS02kI3ySUE+sQkfHeGiZTqWTLrKTKomgTPimHgl7fccfdKJiSfAeMDk29/vhkuDmWWn2pybJIgsMBI0FHU8um7MHkKV8BRH0uaHOPDQSZTmHzGoAMLYl8X22PKfRPrAs5HRgVYXndIwdkJ6tm4sjH1IcBCxw/ZkpYeyeBn3e/bEQ/C5zUcXVsaQI4HvTt5cWZGANAD3bXUfuGkqZePZkRzLVJjrANgRNNlmoz3NrZ+aVq8OxgsJmnlMNfDKQAT8pTSfVrFg3suwElTOCq87caonDRmshUafRkP7/7YOM5gW9Vd5TdwJjQ/uptr3LElaGV0/nKxiGgjC6pVBOOzqsiGuAAnKh0ADjBPlzMSV123LZeKjkW0aCEfrjF9jFy6siXAso6yjpM5lHCYWwGYDkcfwFWwtgsByc8b/H7MS/sjc28vJOBEz2n0b2TdesUtXT/BfdiiJZkMSKpIwGQDhMRCD/RgJQOYMRkqkbJiQ4b4gZIxt3iadKw+Wpn9+Ox/fzx2n76eG03TxNbEJtAKU8d97BmVXVPaXxy31Kmj4MTN8Tz4e3iVJeSuMW7eoaS0ZeSokkBRi/C+VNykleMO127tgtw0hJ7ojluuxEzweKpeYUNCxoUBDO0Aae5i3IIQDd5exZ2AiTaHqHDWPOMrxxIw2r0jmy2Mvt4fe8tu2t3BFbOUwXGwDUn0qAMhgLBk/GTBLLyNpFI1oP+aDXmfBkDnpbsM5RyeRI44r24x3TKID5Hs4XRHTogAIq3onspIvx2YCABPAGcacsHpPC5vDedMYALxn6FzC5AUaMmcIRZGWyLA2kXRgdzwj3j+nL5eH2/03PBPrqR1cKa1Y312mjJ1larofFZ6Xq8ePG11Wtt+8uPb918ceORBtVGUyCDMgxMLOeIkZ1KYZuNWrS/+/Ybe3n5wiaTsb19+87eXX2w6WpnR8dnAieNVlvghDJ2q9fX+6I54fuAMoS2gEXmF9g0OpKYJ50bD5GAM3BR1olNeLlupQaMJMgO/WfBbOZyitispnFZsoOlAPzZck/+HgfAJQcmOeHwJRCTVzr2cYaD+b1u1UPm5F8yE7bPVfrJJp0n47DmEcv0AdqJSSqAQUxEOUDIUVX++3vAIXO33KN6/gY4ySfiUMc/B04KMFaUqhI0SZRaQW3F5wUuKdxgvXVYRmRc5tTtg8ZA9GpKN1V+DmUNsSXUIWnJcwmcl5TK8LR8gg9Fi9iNxA7xxEbXhQMksy1tvNDhYX+ednctfEWgohnESvgle6Kmr30hZFfhHQfSyWjidndSKcCT9wcTK8DBRbQu342MlHW9auOa2bpR1y4AIZhTmjuxFHXtjpJQDy+FpuspdtuVGVHn1Yod01nQxVbb7OXluTpk7q4/aveE7oP5m4kYES11c3aRPKcnJyeqR0/mUwkLmdQp3RwNjmUxj2CNnREAhe+zM+L6a7cyx/kSKnphtd1aCz0TPmANa+3T01Pr9LraocGaIIJd4ZNiDZV1MF+jlbhSS/4myVmV17PDDHBCOSx24nIJTUWE2GHHYOX3tVNNtvkqLckdFmZuI+YELwiYExgUBIRM+j00Mm3PQgGIRLZKzpTk9vUxURSdO4Uwu6SVY1zsgYo0gHJa1lmG1LsewCR5IeXsSe6tsleKTBMwsmtNxKljJUBcaFD4CWBeu1C60xBm7ipy4JwuKNl07eGJKIEb++vVB/v4MHLvmiptxYwPrOwBagT0Odshp+M0npP/sheR1HCS3LDTRkTMLD/S+HLWUeF9og8RYmJylsCJb3y9NVexAol1pAyKkRwhk7A3vuX1XW+t1L4opVobGWzbvaOOX+0ddcViiNFIHiS89vT8wrpHpyo7fvp0LfZCoYeUOAEnzZb0XbAm6KcoUwA0pjCb966BQMOCrgoG9+nxUWUnFk/GBkwL4wItFs/b8fHQ7u5u7fLyQq+9vrlVgGK90bbZdK7OHAdI3hmkrCG6+JpNCWS5Lg8P92JDuNguopVq2Ab9riIjmB96nabG/9mpazMQAEvLZhWbzZdiUICP+B2RSC62s9MT21iDzZxPzdbY8pPjwzEsVapijFxevrJudyBwQvceujjmrN7gWD4l6q5ZrjS/PD482ORpJIBydjK0b15/bW9ev9b7vHv/3v74lx+1aen2jxUrgL4NkSzho41OV88speXe0ZGOH30bpWLYF8bF1YePEmc7OV4GxZbgxNekfQCxD058JdnXc/m7JU3J/qK6x4jEpvS5tfmQHfkMlBTb9DyEM6v9hKI+zQ2M/bAriPdiTUTWUHA/OuiyV7XyL9/8drc/6RSH6pRS7N4z1iOrgtiGVr6s3TdHSlGHPQBfe1/miOs59JW/d/5CF4C5iOtAI1q09hbHUgCLEjE6DcsgjvAy38H5+fqD4jc97fiSYC8U0uGJgIBMu4yE3wKcsHNhMqRspNq6rLWral1l8lhtUevXlC56CJ408afWRLeN95ZUNzbb2JqJmpIKYAFwoxA9dhy+W4f5QBuiwUqduoKZl9fMjc+nFXiDnJP39glXbWs8GAj35HDq//J7TJJeA69ZE5EoJk+Vqj0s53a7W9los9YAnxEMhjEcrpN1jycHpi1pZcR4qUEWCIzJVrVcSkaYqkHhAgrQf0hb0e2o3MJ1PTk5VlYIk6G36WJ45Ome1Mrni6m1+P3NTj4DMCS3CCEfoIPbyiRpNDva2XhL31JdDu6wiQHXRqI3Jjj3Wajb+fm58jI+3Nzaj2+vbLxY26baEkC5H7EbAnw1k+fDvBA/AurY9VE3BzDQeUMnATvO0CZo0UdEmczJuM8sYmhHuB5MzuqWAJzU2bVzraife5tzr9W0XruVwAkdO+wyS1dYTzj1P/H/0QIcgKNgLsKNMS915puCxHCEf8qe8Do+5Bma+DlwolFVeDSU7bVwCb7bjogFb+WNr9ktS9PDSK811CoMe0VW0qrasPGyYj+++2g/vXsvTxt+BoChC2LFKi/WJJkSxaSdbOfL+cQ/L/+T0+jh+syYEGOaOhDl97NLuUQai2w2nFlVxw56iwat6YTR1a3KBgDbeRbmKAcx/ppetoAVUFq1+8OJUWHxho0huXi3Wwuc8IwBVBCoDoanstfHgBBzNNncy16+rawp5h3uP6BjeHSkTpHtam23N9fSadFJQrmV53U6HmtpGPS9xKKNCKVYXIo7HbEH9/d3eg/EqCzi2L0D+jGEBBzd3d0JnACUecbpsPG8HZxasbCf63f4FwAjdg/2tV61s+OB2FSed557NiccN/oP3UPM4BQsupRrrnQ1SuWGbWxar9W2NuGNq4Vtl1PZHMjkrYXPjLfyXly+0Hzw/v1HiVphT3gGm90jwzcRlo1rxnuzIZpNxgJKeLJ8+80bu7y8FDP06eZG3YDbqrvmLjc7Oz2/tKtPt5ofxNZVazJgOzk709yFKBYN0MuXL5RZdHt3L3Di6a/Z4p0exBwQRDhujKMo68Cax0a6XLkDOUQ4iksQYlzq+U3NHN7UWdYMCgamABf7wjFnXxz8qOwanR+Zrk7wovAF2l9LCz8tGZCaLWDRC2uO8Fdzo9LKv3zzuwNwEugnobYkiNgDEXHxZMHl7o6+kJeizZw5+SVw8tzP4rMO0dre5FGYnnkr4B5wiXbfovOl/I394+Iqp7KKzwaFZqQUojiSk+gtjG9EmcM8aF9XOpWopuwLBQZPYn0leHOQohCroCjlKKro4M/ACZNgeC1IwJY6OdT3kTJyVKMnp4JsGjo7CLWC9UgsDsyHBH0p6RbAIjNb2hjZ6af3wRXSd4spZ0XOr+k6yLQt5aPgX0J7MIs47Xbzud1MJ3azXtiSLh3YIcAW5y22xDN9tvOFAxOxJG077pEZA9ByZ0e8BAAJnW7LHWdlRoVYd6MSS/+ob9PpxH1ZaG+W0M5j2dldcnUJHONS9gfHytUBnODkiJ/JeLpQwBf6BNgVSk90+1Df57NR9FMmgUkC3DF5kKzKjvDth492dXtvKzQmu7paiEeTpVVqUPYdvd9kPtF58PSwDKrLoQVocHDCOQHwojNJi24y8lLLaNKnwFjx/62Ge6xgn92swcqRO0JrMxNwgBNnTghepE1S3jIpFTc3YMvbgItW3zRO9bUM/VyOmY+5HFxEeYiHtHiPbDPCc3RYPj18fQ6+89IPGw/Gg1pq4/2TW27k0dBNRhmn2mipTDNZ7mxXJ022YjdPM/v55klJsdc3d/KowL4e4IhIFr2RFs4i0iHtNuSu7CCo2GhlO729uSSbyGM+CnsE2SjgMpucmYEVlGYETthUULXhuSD3pVazLroE2n5TJxClos2WZFoWRC8PUgZQqclb6nTsdVi1VkMJvHVC7Vp1lXccANSU+cRGgDIBybh3j4867ybjpIanD+3JG7EnABT+paxFyQR3ZjQdYjhoR05aMjYIAGaYF5hWBKEACJ51nmcAR03ZVu4NQvIw9woGh7INwlFp7taM45bKUvzLJoOyCL+jlGGZ0jU0jwEASBUmEBAwLj1VF2fomY99xUe4AysGirzORbxeiiYosw8og6Fcz626XRqZpJgVMs9zDU5OzwXmPn68EZgjjoL5igwubAHqLbqhvJ0YALghiHGz1LG9uLywFy8ANy3leNGKjOnfdLHSzHXx4it7++FamhOePQIAP366tv7gSHo5AAkg7fz8Qt4vpE1jfV+Ck7LDJq8WFA9pJi5lHPn4ToaHufRBi7E/6+6flNaYABYBsBOI2F89y7Xc1/RnulXj/Yk4SKUYHU9oJ4Mw2AM4kZMVnbF06gFOwufIjzliUzSnfBmc+EGG3uKQ1XDmoWyFfa7+9BwTcghG9tDhF+T9OZqLz4laXDI+/QycRGudo6aUFnwgzvHzS3VmBSA5rVuYS6XJOyEW/3ny/pBWo4KA1G3cfaOTDJHko+BVW4V0AeJkw4wy2+3SBVpSIFQx6SXFvwyf1FtCKyMDr+oeI8lDxROCq6L9+au4cBa3ek3HrwkGdkR5MS7QdGCTqHjtUhkIkGpp0ZEhlbevef5N7HRduMgkVyXgD5X9lnLK3B4XMxtxTrhzQk9WawbHgmCRyZbPDEOxNomnjaqd9NFPuNCMhRgmhesIADk+HmhCv/70wU5Pju3Nm9eamKCBBfhoi+T4JPzcGpkfzRalFRiPpko6ZFvc3D/K1+RpspC/BbV5aFdYk8enkSZGLocC/homRgLfB2jks7Nz7dR/vvpgP73/oA6QVaVu4+XOHsjoWe2s0eqJGWLnCHNDt0+AExiPHpoAmBC1cXKtqcVn3X6F9gJw4mwJwIi2Va4JyaqwI/gsCJzgVEl7cQvgw8/acvDsdTC3S8Z36FvS8+cUqm8U9sZO6JxyG/oDYH841vLxeahFidJEgJMvAZxiHsnbHZN2irEQu0LNKSm9mWvG56n1l1JHranOm9mWIJau/Cn+9PMH+7e/vLePdyMXSUZCdwUgit+GO/fuJZ0CyQSoPq9UH1LZcT01haSyLf9f+Ldo8KSWTyZqtWYD5r1UK86Gz6JFHsav2bYhZRS6eZiTAK5J/AoQUWAhYxepV4qj5/ZQIsLheTweiSmlcw1mhnIMJQdYEpKA2exgbQ9zckfrqkc8CXx416CHUcKMoKmgZOIBgN6+TDmHSWD0+Ogus+2WzSdjlYIo7bBQn5+diFFAW8UiTakNYzbYEuZEtC905tAJFRoUriPHKkBTq+mzSDzmLyuaNgaI0psNOx30BAYYP/Jc6dIBhD/L0uqNls3VUrxQICDHwLHJysEquq7Y19NKXNkuZT9fr27sqM/vAP6W6uQDuN1T/pt5eQgwgV8M7AnmaWibAA8cw3a9tNnkSWMPxujbb7+1Fy9f2fX1tf35p7di6nCN5Rk9PX+R3KMdnMAgP4xGCnDkWaZjB+fcXq+v11Oe8pq9M9fx/EWDw3Npv7GRCIBcjPWcIEjPa8i3ApxEFcTdzNN6lzSUewtosKGZQ3SxlmcdiYphSeMrYH5ur8/5uP+Wr5zagEgBkRypk1loDsQcP/ngrPzzm98cCGKzulG2oyqZhBJZHQ7853ZIh2Dk/+3X+W6s/Jzwkfxl5iTASdzQmCz1bwT8hTV11jHAZaIbRjemYGG8w0V/1S1EDbukuqKlUw8N8eS0igmMAFCgEOk68PKE7OWz7grRbSISaGf0OPkGtVXpRdwMiofKLeKr0pG0MKFaLr2zRhkbO7eCp6deQMPLXyJUosMiITbVpwGYAi2wGGV0fCw8CuGq4mRIiNpO4APqGYCyrlZtprRXFpCKbatV1WyXiF0Jr2NCogUZBmCztPp2rXRhMQKVnbWxqa+ZWAIcY8/OTjU5fvhwZW9ef2XfffetJgloXZUoqhhybTxXo9F09XurLrDB5IzPwtv3V2qtbLR7dnM3kotrs93T5IHeBKADEJL4FefIFmLgnZ2enGrSoU6PCv+v767sIyFg1Ya6Ph6mC5ugcahCg+Ou6Z06BI8x8UnguNsqn6RPGF+yE4e9ii6UwvcjgRPvprIEZJiMSUOuycMEVoSyDsycpyT75M21AqAQc49YOFxio4STM4MCKBkz5/h037OkbFvcd2M+BCm+iyq9SPQsJYYvWmmfAyfxmvjZIXMSiqt8c8N7s4C5L05F5Rw8TKaUciote5gt7U8/vRc4+fHq3pZbB6zeLu70v6zBVU71MMwSjKSOHLcRco+OX5iUDs9pD5yo1V/LRcrg8+AyTa+p80elU8zNtjuDG+w3MQhrK6QOsbrtvOtNIxAxa+rmY56Qjgos1iJd22xEK/BuY/0+nTZ16UHoOGNx7vWPtMgRAsp7vfvwUaUedu8SFIs92SqMUgGAlEDV2bNWFw7HDBBgg+OgxRkT3huxqnRny7mYF549fq5yURfhONlMbpQHS8Oii/4EkK+OqGTdTqcPDAqbCQAM4IR7ow6kVlMgjqiKDpMC7Iy0aDsbDgfSiGmeqtVlnz8ajzX+O52WvITkE4R1f5POnaZKx5XtwmyzULI4jA8dQzAnAN7Hxyd18XmY4VoC905/aP3hqRgofFm4FluYJcVz0F5dt9/+9rf2/fffixH5jz/+2dOM6fohBLDbV7gkTAz6Fe4f4nvACU8FacgEBPK83FHSwQ9K5cAofZSbifAq2fOtispErrt8jv3LSi/eKZiy6tJzLguM1O3jESRpzT9gD/mR37usySU1gxTjOL26AC+Fb5HPNQInSUtSgK6UZBySCS9phYV9mXOnbp1nJ6KgaLQopy8yKKfXxLfTSedMyd/Dmvw9QOWz3V92AQU6D4Q3mjwOyjpfAifs3+GWUnlXi4v6LwAkzim4UK4IbUuaavmCRJsoICC1iurh8Z2VOnTQW5CoySSrvvcUUw+dS3cNkzsDILUiqsVQ4rudBHT8rZP+yULfwMLcs2kAJkwWMCM12Wp7vhBghMGEVTRzL7skLxAiknPbehfdeYsagGKZUlxjV6VJHmMglVE2Kp1QysGcaI3vACZMRK4DqrQ78MwPGCEZzLmhhyY+jhPhKzQrtvSYqtFtwmJb2W0k9iTUDpW+uluYoCrefcIkxrG7v0LNFitagBeeNXLU1+8x2fSPBvJCOBkO9b0//enPovXX26rdjaYK9YKqpasA5gSvByZ0KGoEc0c4STZq9uqr16rfExT4l7++tbunqbpy5lsrslqgcOWXQScIO3ruTw2Lf06TTqmNtDSAE8S/TJZ554cGuZCMD3aBR7Elblkf4IQsD0SvsChQ3M7wUO4BmLhJnDqu0KHgdQItjqahyHzxXVguvNU4SgBDIY+Jpdiol/fz5TmfE/JxGuwJ/3pt2UuQzzKrzxm3ZR09mryy51E7K40VQJ8zjLRs06Ez31ZtuqnY3XRlf3n3yX7468/28X5s42XVdlVvYWWBBDCyi+c6q/SHqJTrnXWgqDybTjmTfP0905F+p2BO1JHn11LCvjQnOhCiNOriVzYRpG3XN1tr0e0i9198bBCo7yQ8pcQhJjq1WGteQCIG0Mdkr9lQpxplGDrfaqnVl+dHTrR+s+1oMNCYuHt4tJ9+fqfNkEL6Gi0xHS5QJj8HgNJ1RmEx8zRkysQIums1jRN0X7TQwuIxjvFsYdy+vLxUdyAdPjikerwArcNkBtG5M7NPN7f6fxgUng3uA6Do9OxUx86GQwwmm531SnornvXTQV8CeT5v2O/ZfD6VgFTO0oz/Vlvgx630MY9zc0gvaZNgXpFDLHMNDrHr+VjeQAoH3JmdnV0qVwu9CX/V6tvpqqxTabQkboXt4DqRuEzH4MXZiYAZzw3MyeWLSxs9Pdlf336w0cyBDXo2NCYTGJ5WW0AZV1veB1+acNQFRMICAVS4H9PFzJ9V56r3mE5WH2nTDjSdOVNZaiMdYAjk63+8JqOOzWD7C51JfA8cH2B6//EPV/IAJz5nJQ4kKy8VbGPCCd69W4abqg0geRoJM8nX06UCru10+YNeExunFPlQ+afX7nMSJ+YzZ6kxLSedUkW7dxG+sO/Idxx/96h/5hfzSS+fMP37vkOJyb4o+aQJpLSUT+gxhGwJgSr9ZJdabtPkxeDzwCsmSKhhdbqnyTfpcFTScXtqAA2LSmhSorPGDd7IDtEjppRcZenIermpnQc0Y6/fU/CXUkwjv0NCOxMwISYPa/dhty+A4roR2heXKedmqQeQh0ntiiBdJsKwBFdTgSfmKv2Xs4EGlfdI3VapTZNrhwcEiJqFFuaFyYp6OB4lW8o5u62NiS5nMqL002jJe0JlK+lpNpo4MUfiGBjQUMHQrNC1p8OedBNQpajn8SOo71YK1mIS5BgAHFDO7Aq9Pj2xs/Nzu3tARDezixeXql0zsTE5HQmU4CzZEl3/wx9+sN7R0O5HU5ssNtbqD2Wa9jCa6PhGDw+qZUduRqO6FlX93a9+K5X9//j9v9tffr4SMNnWWnY3mdmaQLmds0J0l7gjrE8Evjh4qjELNQBi0OsKQHinh7ej+qSxExiNP+r8UIeUt04GUOE9FF5GS2WNEp6JfUIoy0KhUg7XGQCE4JK6e7IQD81JABMW4WS8AAAgAElEQVQxHHk5JXQmAiduV8+M8dxmImcr8/FcdMSpROLP25fGac625MOb76vsSZovoktsypWMjFbIS4nomAAn3Iul1e12srQ//HRlP/z0TgZrkxW5ly21ePMMIAp3x1dP5BYgSyUc7/7xEmyUXVKR9jNB/XPzVUySsTDEPBnXQqyo4jToQkFp4h0+jE0ACA27TX7GYrXbiVEUg8IslizrizHK62jppXzJawOczGfSQilxPLWs83zIhC9ElZSByGbqD6zRatmff/zJ3l1dqXuu3e6KQYH1ZQ5CYwKL6WZppjlJ/kOEBm7WtphPvauvshOTx32eTyfaCMDaCVgkB9eTkzOxJU3mhIW7uf789p0WZpV/UufR6dmZdXsd9zxJZSXGxXI+ETPIXNBLgnAEsYCDweBIjA8xF7wXaceAAX2+vEMQj7uNPSwVrz/pw9rWbDV7ErBXM3m1asfHZ9KiPRFvgIh4MrFWB/1MW5uaRqcvLQrXMHyQ2PABlk5OhnZ5cWGcA2vCf/zxLzbf1G08X4nNYa6nKaDKPI14m9elxgpYW563br/vpbfRWILlxZoSkJuv7a3BATRSYnFZciwjYfJw2rwkGcngrFYCJiohJrYkcQreqcnUsB+c6++TfLOYKxLrdai40DiI9Ab5NwU+8IpBlHuiuhJCWG33kxjcnZo9/kPfi/DZAC7/hH199udLJOd+sSco4KLS9P8Ff/zia5+b9MoXJD+Cg3co9B+pBn/InMSN9J2r7xTcSM1DxGT3npqc5MuQwsA0iSfjMl4b3UJahBgYSaEPKHJA4P35AU6YtNi9wyrIY4Ndk1TxzpgI5QJKNKF5hw2A5Kjtib4VAAbR5QyAhIYlqg0mRuUd7/7w3VSa5DkWfEpU43N2Q39rdZvhA6KkV2+xVDkHcJRMoERU8yCTpMqOarl0W3pKVdjfwxioI8INgdh5Mdl5jPlK7Aj5FHh1AEwog2EHje9Ap1Wzk35LzAqgBNDR7faKQaoJrVq1/qBvV1dXAopfff3KreKZ5FstXV9eh+ZmPBrZzfW19Cb3Yj4qNjh7IWBBACBU8mo5l9iOGjLJpUz/lJBefv3G3n+6tf/++z/Y3dNcr52stjZebm0rI7m6PDnUTZH0B84pct18gQGoAh4INKON2MXJCG+d/hc4UVqyMyfQ5ljUyyId3Unq1lFXDs6cTdokKeHtrFH1LgaAC+CE90cwLIDCX4ETUm3TvUifFZlLsavPJwBt9KVoe76wEeMkunxiYc7BCSxjvro/x7joOUz27TFUA5x42cUt0uUcnEwLebZk7Y2r72ZnN09z+/O7T/ZvP76zTw8TRQisK3TvVNUpwZ1oYLQXdfI0uUeXVAAS/ZtKt74PLP2EvjQRlYxIngEUO1Uv5DAZx7VGcKkrKvZzK1EsjAmdKFWek81G47pHIKZ2/q4Xks/JciEtFX8AbVrcAR8Yks1m+svp8jOeK54VebAk91iuI4s+Iszzi0ttLOhkom2VbiC61mgfBqAALAUIegjMK2Iw5MJMyRgPEtjK2VQbDPQWPHOAcO9Kg7VDGI5XCazs2l6//kZmcCzIYXb46frajeHSM8/Go9vraizzOsSxCGyn45HHRqSuNAA+OhcAgpxqO233T6nXBYJgH7h/CwIFCcvkWNh0UFrFdbaP8L5qte1S5VGx4mhfWj3ND3gi3T8+2e3Dvczs0Ii0un2zqnf1UXJS92OzYe/e/iSG6fXXX0kXR8cO4OXff/izzdY1G02XmkNhlWGU5evUcHt/MdTY/D88Clg1Wx17HI0F3jCupGszmOwcYPizmBjuKMmnTbI6uAItHIzdYE5Cb6INelpbQjYQIlk1dFD+UsepUyP5ZiIHRIebF772zbmXfTyCAi8vL6cKQKdQX2dPyg49fc06u2P2dHASrFH8ng7nn958l+GO6EzZD+zSL2RsSn4R0Wwcdsv8r0AqeXkn3l9sxTMq+0Nw4lHn3lefo1O1+tF6q04H9z4IF8bwpPDkUc/aCCQKiPBIdadulfah7hM8EEih9R0huxTVwRGNrddyNX0aPQkIIFqlM0TZLnodxk41Mj4FUFqo+qt1UcIcNYBkMZ15uqcWNqfx1RIrcJN0zsmILWQysAUqubAowgLV6eVHM+JdAZtqPZUoUktaSpjVrqrVVJvjFCdVqFmyIjATouRDOSjVx5mMZdktahYXTiZNNxNjshn2uqohb7G5r0BjT7VoY8N+3GvabDLS65lgaBHmPmFRrQHAJLbd2M3tjV1cntvp6YkoVUpAuME+Pk2lbaEs8vHqg8DVw+NYqcHoFM5efWOz1cYenib2/v17D8urmp0fHyHWsWG/Y69fv7ZGu2v/+u8/2B9+fGvbWtumK7MPdyNrIJBjEJGRU2uoRlwkD0uI58wIOysmQLocxJyI5YJZQJOSaLS9kgAaIbpvaLfeaYca14wFx3UlOHQqN1jHzM8BVpwrkyaTNy2mmFEBTtgNc+2KxVRq/rRTiR1LIUhLXW6Uqg4i0w8ZymghjrJRwahokS99er4ETNxFNYIBS/rZVW8e7MY1XeBgzBhoNNSOyY6UAuVsU7Effnpv/9e//WAf7sa2qjTEhvHXg9NSV0GMUU2cdHwx8WofmKaM5C0SvHfa1hWprs9MXPncl7NHcQ2iHi+mh1Kn5vhUuksdc5RvACFoKgAndO9EuWegrhjKme66DGMBQJHLKjtqnotuV51yU8qSdCRxnMlDhOdBXUEAW3JpajW16VIWY5f+1ZvX6k75049/tXfvr5QBE0GKLL6UIJn7irkxJQv7pdjacj5TizECWX4Xxgd7eeYvxKjoVHguACfdXt96vSMtxIhw6UahfIHGzgXtzigxzvER4nWcKwBliV/RbluUL+mgo0MIhpi5KFyQaT8G1MCerHCLXSx1rykZAdYprTZrpAnTwo2eyzQHyTNIZTip68SeoFsBTACv6epDS4aHTqfbt5ubG3UcMXZpn2ZOo5V6ODyS/TznAzv79uODPU6X6g5DrIvujhIczQPMYRwvS9TtzZ2sDgBBiHFZG2BOlpnm5HNw4gtvDhhK2YADlM8cYksRRpHv5qUdb64I93BpIxVjklyZE9hxK6BsrGYlnNBxxDhQ4KKxUU7MSdZto3U2aWkkFE+O1B4d4SxjAU5SOGrJniRoBjgR2oqDS2Wa+J7817JWPF2oNIgdne07tObj+zlA8f8EuHypju0gL4ncnulKiHJO2UKV9khJHMg5aHegbhenRd1Z0XUEfuFKcRuDQ7utzdapWR7vCg9+w4PxuEmpNVY6O5gMtQnSobOTcRCz5OCIXIexMi/Ia0BcRmsvmRAcKwCFmUdC2OTwSp13Pp0KnFBuYcKVliP90fEKkDhICmdLJg/V9lgQ6bJhAtntUl95VYMIgEEaJwNG+pK1pxPzmohsp2iD+JVFYEJWznKp98Geudb0VkZew+eyYHJNASCeEcMEgUub06LavajklNqfm2SWrL11sIvXiRusiQGQeRYhYxOVlngGX756oXOivEPnzmB4bKMx9XLXd9x8utZE9en6VjturMtffvMrpQnLIG4ySZqNmg17bYGCFxdn9vLVV/bz+w/23/7nv9v9ZKlW1cm6oi6QJp0+FW+V1gKkZ8S9acROUQLE2VQAo6rJ+0hiVoAaZUfavZ2REluiycpHEOBNjpjhc6I8FG8ZlhFbCvzjEtJ6LQdZhZx5ng7lHMCJWjGVleKANQcnUtTzLKdyR4jUNIoxNeO/SgnaCzCTTVC++3OdlO+q0TJhAU9uzFpeHNG2fAhQNOEkwBsMTDkHeKcHk3gdvYLKPJtUzjGxIo/zlf3xp/f2x5+v7Mf31wKNDTwpts6ssPPcqduh7ECQzCrnoYuNVdS/U+kn1eUPwUk5FzqwcSPFL5W+CKZzNqxMc05+SQhGeTZhxtCEcd9hAwEolF/YHDU96E5CVWmuACnkxxDI6VoWdBvoGOhIIrdK2wjAMu+RWvHptIHtoDwI2EDQiUbl5PTMvv7mjdRzZMHQ6vs4enJnWD2f7vgKA+J2+cm3BW1LrSbmQtgafYeZDXs9HSfzFswLTCmGZQ5uvCMOcTrusWjB5vOlxJ8sxPyBFcKIjHJ2Hyt8bO2VUj5RqRdPEcbR6fGRzBFZQCmr0L3HeiNvk3ZbQvnHh5HK60zNHDtjAVBfr9IhtZDYvd+qWZ8OuhbxG8QdwCyt2Ct5WbuykyssrCjllsfxxH77u/9ko9FYzzTACf3b0+hB6ejff/+tcn8Q6//w55/sD3+5sunS/WLm+D0tFtbp9zzpnfTnTlcle0DaYHCsz0Kw72Z7Pp846+BAJNY2/U8SbPvPklEiICtpy7QnSuGX5ZhKz3Zi42ND7fELzswX5R6BWsEf/4QQX7pcxUvRxQYnfUKSC3hZRyYZyU3YQbm0lllHjjLPCr1bAB//l/MH2qjdv5TJlMx0gJO4KD5enSb1XUOwKf4Ge+KcBE683vm/5s9hWScmvwKcaJJNty9rgXJkmNqzslbimHwZTNRbEU1BbSoELFH2Lsjzu4jVuudhUALYWZu2XmzzE+uCQ6Q6MlJLrG5YKp+44p7W047qmOvVxgZHR/arb7+z2+trm4xGonwBEizGlG54orfLlQALf5kUFtOpmB9ss9WNw4OPkAvQBHUIWJCNPqJYF0REOjL3vc774lmw2WgA8a+6dHBErNSVPcLkJU0KD6T0KO5USflnhhgNJkjdOhWFZVHmUAsci7S6TtxIjKA66XAAKEyUXFMmOLQX1M/lmdDTLsy2ZPNMrNtpyNit3z/yOHmZIDXs9u5OIX/9o55dXF7Y0aBvj6NHd4wlxr2DjwNdO26HPx5RtlmLNp2vt1Zv92xwdqmk0Jv7By87VcxOhn2rbtf24uLCXn/9tdJdf/+HP9nbjzc221bUNjzbVG2J8JVuEeqiPEtpoZdXSdGNkTqroNXrgBPEeE2BCHVJYf/P1vYAnPD8OjjxcD8lq0r03JBAF/ZEWT8Nd45FIwOoA/wBij2UjZ2yU/C5z0ns9tWpE+CEWkAay5oQ0xgXU8eeMlG6ASDy3ZMWSd0XT9wNcMIun24lL52UtvQxE+Q7vs/akNNkvF5F2rCXCNEzVZsd6UzYkf7p7ZX94cd39vPHO3VGwJZUGm1fYJir3OuwAA/R6r/HcqR5X3aJ2lzFhKEmmGfZ15gsfQ7whaHwNymEe5ot/fssoswb0vC4v4RnU5Fm7EBEQZlodFRCLT9XTrKKImj4YizdmC+4MnFUd1ddAsvJbJHygNzjQs8F8xgalVrFBkc9PW8wspRoAP3kWQ1PjgUA2bGPSTO+uxPbMccHCAdZPHMS86IyVQLhSlFOAYaUlIFhMX6Zk+iyGyrPyiMfrm9u1C7LZ1J+4brxeZQxxCTjVk3bPIArZe/wHFE+woRROVrSV7XUrYMwHLDGZwa7fXp8Yh8+fNBmAzWJduMKIqzJuK0lkf3S2rWddRsV6+GurDKpz6+UnJaENNXwL9ra03SuLiCcpdHQvXj5lXvOsBFbAaboiprb7e21/e63v1b30JvXX9sPf/rR/uv/+MF6gzMttOSKzShlN2CjKXdX1TbMUAOc9PoDtXnD4jInh0FnDkz2V9FSIKvnMWmaSnDinU7FAlgqYb0Pwl/kTHsKrYymCw8bdb2cs58J0Ce2w8czGkkXUPt6m8SV8bsBTmQEGkfu5Z2E+5NdRvpess+IsrhKock9PdZ1AZuw7//nb74Xc1LsatJB+eAs5LnFNSvBS1LusjgHjZn5Kvz/BVX+FjiJqxLZNnxuzpzopIswvUCaLKaICpnoWeTdOM0pJwdg6kaQ2JFumI0vrOxeofFVR97K6bFZQR3CjUt+J7SdyTnPMaV8WKsN0YW0+b168cpOBgN7+9PP9vHqvXbaagWWJwheFzXbIWxdUgZZWgXaeo7o1eQ8CgjQjnWzlZ/GoN124CQXWW87Dst0TaqpK4dHGMZjCXsCC8JEx0S1rdiK3RIonoeF54/dPQNst7VVBTHiziarpQYyQVm0E7NrZZDgPgvAYhLm+AAfTMA7HaOzCoA/Jhz3XanYoNezQa8vs7Xp9N7Ozo718LN7Y6LEe4GWX8KyeLSOBkf2zTdv9P9QrIPhUHQw60B/cKJJcD6dq/48GZO1gw/LwnrDE6u3u3b78CCrbTp92OmfnxyL0fn2228UEvj7//jB/vU/frDFtmLrWtNuHslmqVm7P7SHJ2835MNd5OzPRWgXOFe1i2KgxuSodl+cel1LonwWhf+VWTd6RqtYm9etU4fBAzvCmuAM2xQwEUChi4cyDs9nVbKxxJ64ZX2AEyblyDLxltrU+p516GgcpBTQRKJ4FwvjN4GTQ0ASE0bY3Qc4CcdY5S3x1KS9yR4dnD4kByjx/z5nitOz7ZqMmYbq/KPJTKZWlWZX7cIwJf/zjz/au+t7ARPawumWor1YKbyAc+VVehZJTLCFm2ZCaWVpJoGTYiJN1e5nSsMFwErHGkxyzEfOMPp/uaeStDUArLRTVds/rIlM+hzIRlZP3BNer5KoQuY8f0ehfWiqXI6vMg7GYxiQKaVZJQoYu62YBo+hWOuZUKdbZStnZRhzGMhuvyf7eTZhtArTLfP48KTyBqURLgnREDgj50Z+vkN2sDWfTMVy8IxiJgZIxrYAceuLF5fW68PAkFQMY3Mi9oYSU6fbUxmGTQALHPeOUjuZQYAnwDXP0vjp0Y3PWOBp7z8eyssH4A7DpDT0itmgfyTwRYm8nsrSIUamtZjuHGIpGra2lm3UKTigA67T1bOOky3glu4aZl7YKJ5FSmaUdM7OX9hoPNH848+se8sAUC6J2Bj07fXrr+znt1f2v/8f/93OX36tOfP6/t4mzOWNhpgTGF1YpMV8acslwu+GYhf4HP7fpVK+cJd/DsPqohWrjJgIcCKyYOvOxAWYdlhQmsCnjrFI1FZQbdIrCjCn+JRgBg8ZQk//DnCSWWpEQwoslSsf9s5BGxpp8zy2hX/5mlVS/0qz6H9LYBJWBalM+y/f/noXNeXyBNNWIzBZRvfogqSdg9NDrpIvkFcx8ZSTRTkZfRmyHIKQvVONktPBJBJzcBytew7stxL7Dtf1IgHC+H+JqMhlqG+S2ZU/JHpMhNzcvwQAs0udJa0qqnvaYtGq+MLcrAIoqN3phbrc6EumS/+Lq+VsBRvRsu+//43AyX/7P/+rjZ9GEpdB0UORSqxVY1ARBbHGMUggCMtr5HX4IqCPoSvFB2nFulg2k7UBOk5i3GBOQndDDR/LfBC9vGwxR7KKTNTu5wu7g2mAnWFnjJskox8XWNrf9DUuflt7nM/taTG3NXoaJSz7DrqDRgCmQ0xAQ4F1gBXEsHTlwCTBJlCnBqicHR9rcqMcxkTa6lCWYEH1+8PkyKT66dMnAcR2F4OpgV1cnBtprZpwq1VNalDI3f6RzJTGI7J3lvY0mmoAsAPqHg1sU8FwCTv7B+vROil77Jb95lffyfPg56uP9qe/vrWfP3wya7RtVanZ9eNY2SzNbl87HbQmKm2k7YHPJ4L4KllpVyJxIvRxw0EFgIKFK90bJgwWoJj4KYfBNHUTM4LmhLJYCF4RwsrSvghC8wyn/5u1N/2RNEuv+07sW0buW1XW0tXLLORwhqRmKJOUaIM2Df9P/mAY/mTAgC1LMmDIoiBDgmULtmVBki2boiVSpKjhMnvPTPd0T1fXnnvGvofxO8+9kVE1PSNKcDUS1VWVS8T7vvfe85znPOdwEAFQ+VnWmyCafIM5yaLbDEZe61sngOJ1YdbvduN5k91YbRquohNbtGb0Zrt2g/E3/E8yuF93lU0i4vw9Y09wOJR1WVSTaIMAJkzhfPj0pb774Sd6enplzQkmbAuYviSsjTFVAGMCCUmItzJ0y9MOOYYidqiVMC/vGavso5+yNa2Dq/WN23tJPgiS46Y1DbReEY0mwO7oCY+Nx2RfrFMwK0GdtAMSmEzBmrCiAFnEprQvPMlEm7NCyu0kWhAUUHkCjELJAskY6+Ypbbdb2t3Zsnvy9fWlJ7oQ3vNcMBXHVB76Fq4/5mOsH0AEv9CY5fZgBry8TRgUQBfBgehhMC1sYShHIUPbdzzS/Qcnbg3zPMKocb0oNCgKAANY2c9nS6/T7PaMwRzMBHoZxpdhTwAnCK1pVW21N8yewC7bbgA9BwMDpaL3iDKFX8oq43mHVbVWqzBXvbhQGUO3FTipG8yMh+T1TEI3VyrrBm8SFex7glfJ8Z0TvTrFAfbK14Q2MpbzrVZd0+lIuzubevfdt3V2fqWv//F3VWtteqQaR2kCKBvttltwsEM7W4C0rrV0ABOKJjRS6FMA5bcTN+uH7dr5m8+8VGSva04ys++WzwrfBDjJAOXWzJPnMDoAnt5Jz2XEr0SxlIv6rKNKJ3gAn7Wp2Ncmd5A05FZPbg+lFif32B44gGlUEXZMJ18O4BIt0xzfkr9/bie5liL4L4MTb1g5vGttsRo7Jd3JevVjIJCkohlcrNOp64Dl3wagrG9gPx3O5AnJ1yBbiqePDTfnCWTmxBtsckq0pqKMcc/M7Z0scAWQ0BMuEExn1mRiG2T8ODYQdzaqnjzBzhjfER52W8M7gA8R7MT061W3r+v+WN3RXP0R1GxNb7/9nvZ3D/R//eN/YvZge3PTKvWwmg9/k8J0ruJ0ZovrVqWmRqmsOlk5MD1MrmDwxeQOTA4bHTbsMYwV9PQCa/pIPXVtymQQYi00Jfwzlt7oOZZSf7nU+WSqy9FYvclY6N/HgA9Es+Wihij/tTBggTkZ0T9kzDCxLIhy8Vmx4A/gVGFTSG0uh/uF+ysb8mw8Mhg52t/35gxFzAa8d7Cnq+vLCBgjlGw4NDsyHA1iCqdaMTChGmS0G9aIjRSxmg8qP/xSx+Bkpg5TOuOp6o2Wmu22ur2eXp6+8hjiNtUejEOtrl/+yi/5MPx//+DruuoP1cMmvVDUYDo3o4QNPwCMxwVKfZ1d9GKEEmW9YMFty33EqggMaenEiHBYgqXJJ9uZU+FGX9a9c+y3aevYIRaGpBKZQ4k1MTNSBCtGVALXMsaOGTFO48cAIVoC1Qj/y2Osb6yKlStjcu6Jzcb6pn8zOHmz8FixCO4jZuZiTfS6BmZWh7tbjbdVUmZOlvOCxpOFLunx15oq1tv6+PmZ/vT9D/Xhk5fqzWKkW2WyjEiXDd0L19WeHRkoJmM77zMr2jk2+fzn2PhiR1lttllI/hkbzZt73Zt7WzZR9F7DwU4bzcxJ5Fb5XqUMsDBQDIrdGg6E6rCibpXFKLXdnaHpYUIRmNPmqZQtEkZzQqugi+17MnX060l6J9YFzxAMJdoNpkr293fNMJ6dvVK9XvEBP8WIbHvLYYDO9nJPjNHarm6cYUM7KTRIsMsYG+aDi/sHqGH9AUhgd9r1Vsq/ubFb8+ZmS5tb+BDhUdQzw0L7BT8LHGM7Nz3rPvgzQwO25scRudX051O02fcJYWulpLvHxw4FpO2T1wk4jHV8dXHp+oDrArPE6wZQUXQCSGjp1DX37+zdpJ/DUPI6Jjg/EyBJcdYfWr9GZg9tM9ovPGsUNVwbgBet5WazptGgp+2tDX35y1/S9XVHf/rN91UsN1RpNPT89EzXg6GqjQgZbTRaajVa1sawH5HpxagxjA1Ak33FgZT5V2b/VkzKWlvHhXcO/VubGkuC9FWy+ErQHEJXiqZg7VJr0e1GnkMGOkLL5s/h+mWAkgidPPGZF01mf1eToNmSY93kMDVN0QZGhhzPOIAk9CUUxgYrkZW7EsrGerw1YPPKfROcrC5UNspPf5Gp0dVFyGJY0363tNRrQrS1TeKnLfQ394Tcu/5ZoOT1u/n6NpynatbBiV9fdqBLAh0vfvfwF+5RsolAu5YQ+OEGqJl7lqXFWJuNinbbDe21W9rbbHo0FjU5h5w9A5xSGhQbFOpoOtN1b6ir3ljX/ak+fXaund272tzc1R/+/r9SrUxIVc2U6AxxJw8OVBvV4HypykLarNW109rQzsYGq88Ok7l9EomooZ+wz4aFKiGIjYThbHITFRaH7HjBhA6jmYhgy64asBW6wTQJo6bpVH02nmLB4KQ7n+l6PNRFr2sWBQO2OZsvqcLWX4TNPYZSNbMAETK4RMjHVAKBZgR6kRsyY+MseZKFa44fC4CuUW94U8BSnooHAHJ6+krPnj/1nwn9gx3AOZaWj8WC7rEmTM97QJdDWilmSKOput2hk0APDo+1ub2lTz997Ekfskn4nlvtLT24f98M1sefPtcf/Nl31Z/HtRkkgzlaV4A4QJ1tpXl+ksrcgNwag7TIGWm2FT6mbuHeyigjQmvAiataV8xBvWdKFkGiNToJnGRjNcAJ34t2TgYnYY0SBoEceMSuM35aqbKhRLWYwUne7AJA3DKa2eQoRtsTkDAoTsnja+2LfHjnVm/WWpg9WulVkoUDZp7JVCkDOE+jrQlqvfEk07fV53g9wjQgosTIaqFlpa7Tzkh/+v0P9b0fP1dnKo2WJU/nsKGbsc2AF9YmibdjFBPtye1ecAtQbkWGAUxuJ6fifaZc4rVycH2v+mmFklkU4hoMJrg3cQgYsPqZQM9G+ndMSOSsrNjYQ1QNZR4V5G10RgDBCG0M1oSfMVcR8z+MB9N0STZRsP0B3jDzmQ9sNBto1GhvoD/ZaDfDnp6U4cHAewNTYgAL26qji2i3DYbQhhBGd3197etEwCaAhGcraw4Q7sKcjGFaAJuThQ7397xOh6O+JhMO+pYODnbto8H1c9vIOTsLTcaAG4wi8QAxxFSpXND29rY1JZ3OjT+w5QeE7+1su70TOqyqxbH8DihDaNrvD81SxPhuiM1ZJzCSm/WyWuWCmgmohJ4rHGt5TUyEXfQGuumPHAhYrTd0dnFl07o7J/fsg8IaGowGLop4DZvtplPVv/TzXzAw+tNvfE+V+oYGFHmdrgu40XRu75TN9rbmU+SsMSsAACAASURBVNyOQ7eB5b73YK6FJ0Mp3JJoKu9pt7vba1KS6ADEs5HXY35+c3tx1dwxQIkhDcAwICSDEw9zuHOQtJN2OQ9w4hiApIUKSUNy118PoU2Of3lNh6TBfYkI63SeQ4AOgEmepnPLHHCCKBmgavkE+8mt+DaKl1vphR1iX+sV54uzJnLLf7XyxE9/ETRQiCJfp33We2i3lcqbC30dyLwJav5dwUm2641e6Rqyyq0ohwNHBctNC1EsgiHcWOcqzkaqzMdqVwvablbUrhV0uLPhDwBKBNdFQiyLFhbCSndvljHFYav0yUK9IaY8JZ1fDdXa2Nfv/rPf15MfP9HO5jahOxp1u9rDcMxCyKrqeBCg4Vgs7Qq7UUNcWXN4Hn4JMauf3GiT3X6SdIeHRgonzHqI0AwFWoU1ocmCqyudaubyh/O5BqDYSlmjpTRg+oHZ+3JJ15OxLhGpMToLYLHOJLxS6FsjnqOtA3sCDYt4l1aOKW1ydDioSRWtlpw/47TeesWfy+fhdEtV1mptWYuDgI6WzYuXz9Tvdw1M9vZ2DCpgVHwAJMDMdR9jZ40mxtWnhyDU6Q41GE6tht/Z23do4EcffeiNpdmMXvrx0ZHeffs9C9S+9f4HenLZV28ut7UGZH7QjuIg9GFoKLISRK4qiOxAbNfPuZhdiTRi3FvD2KrGhE0a/2UFRksnhKcWY+N54GmmYE7MoqQ0Y4AyoM4eJzjQWj1px7TVwcLn8zlcE5gTKOT8vW/XUvSvXQmvRZavKhY/U7eb3XoLY/3/83r5iUM7tXXWwYnBRxLPOlzyjaowT/2EwBZ3cdyLAb4Vnd709Y0ffKTvfPRE57CN9U0NFiWPEwMhPBXDRMcis52xuQU7EonAOVgx7zXBsqz5MbmgXAMxOa7iZ4GTn2gnJ7bJzENqd9lwLYL+YNKsR7N7cOyP/G6/G3sShZU8pzeeG1T+jMwCMqy9onCySN8RdmZimajjAM7asKwbivH91DIkZoIxYrJ8ykUXBWgl0EhMRyObIqL7oj3DaC7PRLHG2qsIa3mmaGi9sDZgUrCMZ3/neeU14SMTIBgWBIdqtGVzM7mkizMU0B90VCgutL+/rfZmy20u7sFgMDIYrdeaGo9m6tx0NeS1ojog9bjVNBvKA3t5eWEGJVpuAX5o8VDcsAZoywJSkBOgZUFsS8EFS4zYG/a7WSlpu1k1MKkX5mqQdl5Hz4XmBoZkaIO/LsGFw4k9SFrtTQ3HU7dyT+4/sO4EJ1rYXCz+WY8ndw7VubnU595728Lfb33nB5ovS7rpD9QF8MxlgW27va12e8tMUURtzNQdDLwP28IBTeKcYQuCV2/Pz8werGs4Vmdrbr8kg8F0sgbYTUJvK5SsW03gBMCRdE60dXKLMcef4Avjwjx5YwXDFzKyzNoacGcdS3KGjs8hliSYF37RdgecWIm2wD9rbgkAOscR03UMGBTK1i3CpMwXCHrRSq0lMq/pX+0Qu74R+ackiJZZDBNKmXlYCxULZXwy7nqtJ/X62N1PfP81RuXNdtCfD5S8hjpe+5J15iTrLrJ0OEZeb6tXi8mwDwegYAezmKo8G6lemOpoq66jnaaOdzZ0Z29Lu1tNW6/bJwM3T6j1WjAK0K/cPFf1bo3hh1EQa2auGjM++vjjZ/pf/+d/oPISEWTNCaXj6xu9d+eOmmnShQMbHYs44NFk8H3NhLAZhxiM6SEWO+8FlsanT9pgI9ApKjMfEv4I5gQmgNRgckpYIMPJ1H4lIP1FGQfUgib0ldmgikWDk5vpREMeMoAJj12qFtk0uW95/NjiVARgSRTqFkUyCIO1XJC8mqYKYvQ2xLytZlulct3GRPTXf/TRj/T40x9rf5/x3kM1GuHjQQVlYakPeMK4YnIEYV2xGmJKBgHOL7pIdTwh1Wi1fJ1evnjGVuBKEpDz4MFb2tre1QcffqzvffiJBsW6elMQ/lzjxcztr4isZ4WHOVBU/bfjqXmzMJNl589gTgAmMeoL4ICNI2WY1849wySM8c8AJ7SsApTw+TAl1RDDwpwkgy2eswosDCDEGhc2s2Cp6L1znTlT3Yf3aGk4/65aO2Ys4u/WRwJ5/Z7YYaNJqaV5ra/yL9J6j0r+dhpnfbGZfi/yvdAvpLotTfa45ZILAhcwsYHxeRxs+Joghp1NaBWwWVf0/seP9S//9Dt60RloVm9rUuZZrHhjo09tm+8UpAdj6IaNfYRu9R+rNs+qEo09an2Qwe8pWGSzPq/10NcKrdW+tc4WZWDqSagYyQ+139wGYOwn6MP8THjUN6ZdMjh1RQkQsQcLNvsVH1wxgUeAHhqiis3XYE5G04n1YT58KRwwq0vtoBAiok+pmr2NqIQQxlpUCkhKEyw8ixQOdjsFGMKmcDgi3m40dLC/b8BMy6aCvYAKZlAI8uNe2YfIYtk0GZZyvMTaGY28TilIWOswKIjdNzc3DCoi7I8Wb9nv1WtJhASeazwbWzLAa2HaB5aU/YsE387Nld/HNpk8G80Q0iO6Zc/layb8rIl6/UFKow47CNbNRr2iTQqb0kLVxdQgZXujaWdbC+f7fYOTSbFiQIGVfaVWV63RipbMRttX89X5me8V4IQgTkacx6O+3nv3kY6OjvXhR491dnGt4WRmXx6CQpEMtja3DcTQm3BdbcTW6VqzB8i0WZuT7TOTl1o4PmxvRbB5zaw4AwOJ3AoK/67Ves7yaU+ahw4pWssRIhvsCc9kgGaze35OKYAwe2TaEw+tKIgQ6oclAvvE3MAWZi4bfcJ+19BcWpBNC3ym+XK2mvxE6whzMsJOY4F2sagJzwBDFbR5FkXNJrz+MLcMTVgS/vKndXDiC5GEid7okmdCFgJ6sa7tTmG6+5MmbG8KxzKVmy/0OiDJn/uzmJP1jS//+FsqKQXzrdicUMGknTAopzRWtaqmkh6lUqSNMjUFWAYALKaqY2e+UdXdvabuHWzpZG9TzWrJM/eNVkPFelXlel3N7S1V8OVw6mfZY2dsEIitxsOJxkMcUDc0nRb18vm5/re//w91dXqldqWpo609bVWbqk9n2scbI1U/bBxoYlw5uwfNQxGaDR8uibrmBlpUlBJQY3PN6DbhFSuK3P1xCBVUmh8UNkemiEwRhxeLqTceDDa/SlU9EjQnI3XYzGo1Tcj4sCcKD3A5gME4RHRobEhMjVHWOEhtBlVEK0q2xHQ1Gms/QASpjAk2SBtlA657YoB78+zFc+tN7p4c6+jowDoeqjC+JyUyBzhMjQV10KVQ/JVSokgLzroYTpZqt3fZf+3R0O9cGxg1W1UdHB3o6M49XXX6+sa3v6+n5zdaNrbUm8419PTPwhVNdjgMYJLG4FK6pmWpaQHZSEsLNVKLEDGwJ5MQTsOeVBKtD82KyyuA1i3ArDkJloWRSdo0BnUGYzEezPUy4CFlFVaAAxDA42ydNHqaKu1M9br95QMxXjfPZ9Y0xPq7FYbbtTYHW64XIGv7QG4T5VHioH8BXBinTTRb4OIbACZPueXPvV33kSPE6+EQxtuCkVsqpgXjYMuKHj95oW++/wM9O7/RgBToQkmdhTSidcK6ss0QwutSsD3zEGnO2DRXyGM1xLjapSJ9NcR+3v/Wpogs6PXmcLurrQqydI9pHawzvplF4neYD48zcx0TOAGs1hAs88G9Tq0eihm+hn2CNWPWgpA+BOvjqXNrstYEsTcFD8/3kCk5jNl4/pgoxLjMuVzBEnFYhN8IYvm62xY5vgJdkttgaKLcyqFKX9pjCe0JewatQYAQXjQAKZK5W03aOVHg4JQKi9LtMdmz8FrntVdok9LWBqDRyh6NXLAFc50+7CFV1/7urosPhKV8T9YlQtlWs+WJGKZneD9YGRwdH+vk/olTe/lgesdC+2pF7UbNOTcUbIhkrRuZLixkpYXA/eD6sveg/UJ3sl1HJ1hRaTbRVrPutivtLb9eDB+bbb28uNars0t7Pu0fHHuahgnLja0t+yxdX11G3EZxaYZoPOzpnUdv6dE77+jJs5f2SKKdjJEbKejzQtkaKUzdsDnIXlSwMLSKsXWYp60llT/Wf8XzmfxCDKDXGzZRbMIeWlSfGLllGl0PRcpqftgttWjTBDCxk3Vi1w1Q2Kt5Vvnwmo42NC7U0VqGAUyhtnNE2sSrzGzBQBFFyxDdUqve8pnA8oYxmSXd5XA8sq4GwTX6SwckLovqw1JTbBTLmswY+a5qNCFElknRcE5xK51R7C+vMyeJNcmmQ+vgJAOT19o3a4LY9b9fr7Z+ovecK5pUrniR/4zqbL1Se7MtFE25MHlZIUuqpGzClBTOmQzKnxM3DYqLceCZ6ggNZ1Nt0PtsFHS4WdOd/abuHW5pp4kdecOUX/tgX9XtbVW2tlTe2LQRGZtItLGXmk9nHv0ddvr0QLQYL3R1dq1//v/8c/3f//ifa3+jpeP2ro43trVZqmurUFRtPFAtBQ3CCFBWeMTLD2caZ07ABPHcazb0iUlxny/1JL0Jrzbg1NdzWwd6DfS6tE8JvU+QLZ+6ohmx1y8WdTWZ6GI4VJfNj0kbkHq5EiZkM3J9qMqSVgEQ4so5BFhmCLIZVJF2C462ywipY/rE7Z2amQMu3HhKUVjV1dW1DzsO13qj6pZOvU6lNfTXAk48wVCtezSv3+27Z0/lR87PaLrQJ58+16JYU6O5pdFwYoqbzI5yaanNdkNvvfO284C++/0f6aPHLzRclNQrlDWkgqKdAznhM53TNjYJNm0OY/dCk016fo4AkIBaTyixEVdIJK57kgtbZ5TwUMFe+MmLwmO/fB1VR7LRR6sCcPEoOMCEg4RJHH9NiGVt85WeBwAOh5B/T5VsBvkZnEReTuhlIpU3sZlprC/WZVREKx4ysx8JnMTfx9rK6zhEc8EWOAuH+IU0Spy30jCqQ3wen2OGhk8yoIEhCDDAFOR0QF7LVN/8zvt6eXalRbWpy9FEV9OZ+oWCzocjtxpJwMYoy/6eSwAKLTJAc5b4ZoAev6+KGNPUgLV4L68XOmlLXwcn6QvfbHGtvl8q2rxvZY8Gh2bh/Dq3EyzApGFwgsdJVMa5pcckHx4arhPt5ovmBhYpsWI8442GMfFgPLI7M5lWfi4Rc6JVMGuanHltYcBdDg3YrZN1aiVRHadgST+HnixK04uLmcWeHNStRtPgfzaeWDh+sH/g+waQxNZ+NBlpOEbfMfZ6j8JoadBBS8g6jtHYxRUgifdLq8r7Wamkne1tFxxU14M+BmcFDfoD5/1g0kaCMq6x6GDsiltnMmaiy4tzg6ntjZbBCaaJHtmvw4Dw2pbqYSPAXsb0h1slYetf0Vztakm7zZqqmmubCA3YKBxpmSJqtlTb3LG/EWGfgJOdvUPNlkXrRo7vnhg8weBw7eazsb8vejpaTe++965OL6710ceP/TquO+hXxirXWqpvbjmtGGYn6yiIFbCPFEUgj0USrMaE6C0J7nJ/1YnINF8KlnTvPopVHiLuuBnK21W8chKIybAkyre2JPQl7FUGJ4BMij72bBtBxkeVfYt2WLWoJYGHbqMWtdmq2/0aFothDjy72I+9zxRgUMlXgzma2oRvMBqri/ayM9B1b+QBkcveyGGqOJMDTsbjot28p2irKKZTUVWYLV8HJ3lZBwK7bc24IlqbR05oIkaQ0nL4LHDi77dG966DizfbOX8e5mQdqMT/pzCvtde6rjnJVdK6ViBQfWTP+GYtA5zUZhPt1cu6s0M7p66D7aqO9tra32k7eK65u6f28V2V9/ZV2t6T6i0JGnQ8Nd2Jmhyai8Nnft1VabbU5Kqjb3/9G/rtv/7fazEYqzJe6At3HujR7qGGry61C7WPTChP2CQH1cgsWIbrazpYPKScREZmULw5pju2MgWLPmBcmtsZc49vWYxEHknJv1tjMZlavGu3WB6OYtGsyRU+CLAseJMQj86GaL0Kh3UI0Xiv1twUlpqYIaHPDSUdh2w2pXP2CpkzzbrZEmfIpHFFqoreYGJ2h7FAGJfdPdwmsYpue3RvNhvFtEoKNKuUqhoNx+redM0QFGvRi+8NJ/r0+alKtZaq9Za6N5jeTdIk1kKHh7s6PDrS81fn+vb3PlB/uNCytqHnXTxNYkx4lT1ksBxTNWy6VAZcbI/GrcY9krHRkpFFGBLSZivaajaTCdQ0psFoAYLtPJETLRkOtpjWYUInhLQ+WFztRM4Oeh2uJV/Dn1P6RArwitZQfE9o1aS0h/K1SyzMRtKD5VHajN8zE+T3kYL71g/ktZbrm+t3HcRElRc6GO6xwblrp2RPDShJVd2cEWE+3anBOMoG2TyBYexM9eST5/r4x088yr2oNPTiuqcercdSSU8BrWgJ0DYxmWWRMt4hpWC6SqE1ef3X2p/dtlqfiEjtpyyHWY+MT98kawDW96v1/W0lSGQ9GC4t7U2k6UT1AlN2ZTXZ7C2yjxHwzCwhgnRIoMW8oZkJwaS8ntB9IOwExHSHAw1ZWxQc9qjnGiBXC+bEgBP/m9S2so4lRXXEgRdmbxZPY+RnFi0M29xipDDBCRZNSL/vPWO7vWmWiTYtOhDG73nOGNnG1A3WZ4boFvYD1rRQMDgxmzoam5GB1XPGE4cVAMVOqXWPMTOSSxvq+jrGdGFB2QeY3MEagAMcjQbZQKwV2innpy/NeMCW3D08cHYV7dIpXztbeA+mSrc42YnokUdVXsy0US1qf6OpZlna4fdq2Zb8/W7XBVd9a9ftmD/75ndcwFXrWP4/1MXVjY7u3HVUBgJd1iHgRLT+MbvbaOoLX/iCHWV/8MMPHWB3ddPX+XXPeV7t3X1PoHW7/QDFCxnocf/cnjOrnVhhzlvb6meWP56pYMOzr1LyzzLGTvlcdip/XVYREz3BmoS/UoyXA0hioiyMHL1Xsw/RBkvJ6Aj5a8RlLCbCNqNVxbNqansEWmJ7u9tmwYgycNRIo2ZAEtiKwjkAK/cBvdJwyMi41OuP1emNdHHd1+llx35G/dFE3eEMasDtnlmZaxJFNM6KHBuFr5wkzclaAoWZk4TQ8ga17qx4q4S/BSfrm8NnAY03WzPrn/NmG2i9SlmZw60Bndt/D/CT57LzWW3txWuHdGxIAUhux4ydwwDlz41YznV3q6n7By3tbzPVUdbB4ZZn9w/vnai2vafSwbHU2pbau5qVairgZGlqcaqNjXBmXHS7KrLZ9Md6+p3v6R/83b+nP/yd39VxexullL5weFf3NrZVH0xV8Sgdvf+gZj2qlYBJiJCS+HW1uZECmuz1k1ePH+LsgJtBdgYnWRHNw1yqBACxKKlgJ07ASZdkUCo/ch4KBV3iZ0JFXK+5Yu3MyDchtr5oC2r3Fqf0tCMHJCzyI/CPhxYtCZXFcmk3FM1mE1+X9kbbIjzuV1DcJQvZeHDpGbNwWTBMFyDggz5Fc+JqD7v7WvgpWO2PL8NwbEEt/wjQ6o9nenl+qSo6lkpd19ddt0HYTOgTf/5z79gY6Zvf/r7OL3uaLSq6Hs08Sj0xRR9hiAYouUmW1ONMKHDYA8wyNqH6RxdUT9oCKgucYclKYQSdgMONZi1G9ZwsHCLXYDxCV2B2pLAIIOK2WNo0ymSFVFOLh40252CkNmqaTnErLYvZksib72vNiadwgvFJEDa1o7y7vaawX+GWdd3YOmBZj7cwYxKHqwsB4IgzZdZ0TlT2niCh5Rrsk/vifmYYEUVnMdHNRUfXL6714ump+qOZitWmbkYzXY2mGkABL6VTKjCE2glAO0cnAUczdmXu2Zvg5HWoktnZ2EWjt/2TDErS1qSLlZmTdUDmK5f2D+9fbs0kLRimg1iXFwtqY6aH6Dmv5dROo2r2UUGxgCgWoAJ9nVpzaBMQwsJQDqdTsyZ8QHcDTADh4D3ATWa3eZ25gDF7mlhjDykYrETQYVjkh/4l2Ixk+lerryIx+HyiMsxSOv0ax9oA1mWSfW1WuVYlI4Q3U0FrigKFUX+EqnFoct2zxT17Bd8H63fADN8/9DewN2MfuGTyIA7GTp9/azZwjW7p1YtnDgtljR0e7Olgd8fvhXZSeGmEbxP7CXfXDCR6CdqihaUOtzfMoGw2qmZfYAsBJ7RYSo22HYe/8e3v6tX5lSr1lt793BedY4SzNzonWs0AOsAJo8QIi2EPvvKVL/v1A0685TMtOJppa/9Yy0pNr84vNUaAAiyAqWZogGcmaYc4zCOkNYCJQabjYOJMs840BesF1iQWJSBLCo1K9Wn2GYouwgqc+D6EqJjfDUbMnsWzYPkA4BXAmnRy1cLcYYn10sLghHTno71t7e1saXNjw4aYDESYHeUMwmsIVim5/lh+AFM/QUdFgVLQaIg2aKpuZ2hvmIvLG11eXRvIDRcVt3vmmAOiSUEci6QccPJL995Z5jTNBNxiE1uroHK+RBbGui+bdrSfxpzkhRzg4c3N4FZcmD/v9e3k9k9vbhI/+Xlp9ntF3AZ74JuUtmVvRB73S4gyoU2DE8SSy5n2KiU9Ot7R8V5D7XZZ+8fbevDeAx0/ONHu3RMV2ltSe0/DUlPL2rYmy4pUqoVxWC2ivRHEVRdzNblQVx39zv/+f+i3/8pfVQuT5fFY7x0d67BU1Z1qU83RXIXRiBBMjvBkoBReJVlrkt1eb2nqcHENzUlUqVSnnjyyRsU7UljaJ3rMgkE8O3zzpeE8xrto6zCt08ctFrFavW6G5GWnoyHXrtXSuFTSsMA4ZyivLYhNhlPhZsUhNfdEjVs5PuP5+YAtLPlv2zyMCVMRUe2ijOcXqvir6657zlRTAXCgbnfdDkGAxiHtMUnA0nSq66uOe808gAjY+Li4vjHQ6o0mNk5DzHp5ce1Nl9f0zqMHenD/RI8/eaLvfO8DFUoNti09ObvUNUmwJCgn2iIASiSJWrRoGp8qM5iTAL2FuO58fwLW/N7JaSqYfm6QFIsIj+Rj3odBR7RrqGJDm5P0Je7LM/kUmhM+aO0AxvjdLSA2W3rNpmlj4sf3IW1sr48ohzg2MydZKJv1H7wvlkOMQ7MRJEVZGvUNUXVa3Gu+JNm6mu9j4JE0TdwbwElMkwWgDrH23BV+Bnv8A5Uu2ozysqAhCdLPz/Tq0zMVVXGy61V/rFmxpkmxqpvpXF2YtcVSN2iHYAtoa3ikPe4XayBkQa9r4fI+FnvF7ah0LrRuBYcpjiODmzWQ/7PAyWoPsl9NmDBixlfA6rwggxOMGm2OmMaIeXaMi2CA0FfAWPJ3qZ1DexhgAtjBmXmAn89s5hF/y979fGbnnKTmtSg9xMhZI+h9IK9+t3hj1Jhnh2fL00KwJU7oRZRdWaWQZ/FunthgDaNbcYFAsi/vCWaUsEFPnsV+A0uCNiVaQHxNBPzltpBF22l9M5EHQ4SjLOADcObR5MnE15LDHqEsv3Z3dnwg8jquLi8MUGAZjw72XeiwZnj/TOnAunS6PTNO7KGsRbfVljPtbjQ8VrxZJ+G9YpHneBhmjaq27Dz848dP9P0PfqTN3QM1Nra1vXfgVtHu3r5evnzhn9frXqvXudZ0MrSG52tf+6qv4ccff+J9bLYsaVltqtbe1qura50isq02YngXd24iSQBE1arvMXthtNiC5cxF9UrAmlKDLZr1NAysREy55VHy1fCDW6cuO6IIZ7/IVhPp55gxSVM8FEMIY0MfB2NCFhptnomK85G2GiXtbTZ073BHR/u72tpsh50DCe1MMlLwwpzXq3YTtwbGU4HsK2VLCxZIAEYzM6TzyVyD7kDnp+c6P7v0PT6/utF1f6L+dKkJvjdLdJE2YHD2UeGX7ycTtjUQkdMnMrux2ojWR/DSCs2H4Jttnc8CG+sLfp0t+Xdr6dz+hDAwSl2ORHfGmHPMhZt9SeCEG5JFSKX5TC1m4JdT3WnV9e69A+1s1bS529S9zz/U53/pS2of7au4uydVm5pWNjQqNLUsbWg+R5nurdj0Vq9zY9pwORioNp3p2//i9/Xb/81/q87zF2qDJgcDbRUK+oWT+2oOpzos1VQmolyg6aC9PYqcdAAZSDnXy74I1PNR2UfGS9ha+2HP5l6m2sOAza0r1OD4I8CWYNuMCdJorAHTAaBbZvhxQGRTrtVF3fGq0/XfLZsN4Zs4YHOD1uXByy0m/g72xEzCQo0mlT8wFQdT26JZcxFt+TCUohqyGya+MLWaK6TLq5sAEXagDGEoPeXdnXaMYbodwkgkwXCIjqe6ury2FbTFtKWKNtpbevbylQZQprjobmx6ozo/v/Qm9fDeXd27e8e+CR999GO9ekUIWVvLQkPPrzo6nw5tPBc5LZay+zXagyIZfnGYeQYfXwKM5yLq1ocxs1hECPBlrKj97U1ToPPxINKEy1iRA0pSWwfBrE3UACK0gwKcRCpzWHTDoAQw4fckok1+Ga+1cJI3QcYS2dHTPWDrA2FoInAtgxMOycycAGpgHXy4pc+xlijpJALUJ1bCm06ISxBGAj4oUOgvW7Q9BXREK5LnDzBL8jV6CU43fy+m0Kgkh2P1zy91fXqp3hW6g0198uLU4KTY3NRwWdKAjKPFUr3ZQtfDoToIQ9EwlaiyivbciVjLkMWscyfG6CsZWrY7SKVKeq+8L6+hW7mav5WnXdZa0T+taMp/z4HK5o7epDSbqoFzM8Zi3mJjvJjr6UBD7gk+ISl8Dn0GxooeB+ZeImYlkXkxV5ecFsb4yQpES5GrZY/jpWPIPiGwVFO/5hArx+5msJKKMB9lBtneDJPlASOgxAdEOGFMa8RrCb0b+whGa9Gq5dtigogwm0KBPc/6KWtaytatUDwAUGIIIQIfea5pAQEiYMtcxCSQ5Eye9qZZnP5wkJxpSzYtQ9fGuudnHR7suxWDMJVEc0IACU3F7A3NE8COAMneYKDhiMRkGPFos9ZgJstFtWsl7bWbtoOAJejeXNlFurG5p0qtZQM12JN6a8uRI3cfvGWgQyjop0+emCm5vmLE+caMMDqYf+9XGyL5+QAAIABJREFUvmpTyY8//rE++fSZJ84a2/talGt6cnquzmBkFtdWCejrkjMuzEkM3YYZmh/hVBSw3xvw8exgRVALF2j+PUAc1zESfYMsiJDaWMOxdrNbuKdykjNxbufA5Bq0eMw9TxUSjYIh5DKsNJZjHe20dP94VydHu26ncb8jKJEWa0UlzPc2t1XY2uJFuuAEWPM5tNtNPyN6RxBMDhY6wZuOLl6e6vzVK52fnurV6Zlenl5YjzKYMpiBUJjzCsuJggp/4d67S7+5tVW4Cr1b14ykTWDdhC0WcSyUf9OvdRV8vhnrv3/W168zLj/t+2eGx5I3K49iIWZ6y5kTiTmBkchz3la0L6ZqFxfarRZ1f7OpB8d72t1v6/jRPT38yhd08nOfU2mzLbU2NC7VNC00NFvUVSq2VJhXNOOQZOpuSbhbuLXSqrn85LH+h//qv9ZH3/yWKrR8qCwuL7VbreqLd+5qc77QFhlmLEDaHxEl7DHhbEFt0W5CwasQP4OTACbhAhaivLwZZDYDoMaCRwjIAQ4VPiV1czLV9WBkkMJmNykUNQRSABZUUG821Q0pyNhOl4qaIB5z2F8yc0saHzMKqcrEn4T2BMDEAtAKc/VzzadYvC1iFJhDt950WwgWhyqQBFBEcKMho4vhE4Pz4oN7d210VFwG85IpThYmG08PZf50rkqFxYDfSkOnF5emwUH0jVZb3X7f7pFUXe+89dAL7/LiQs+fn6rb55oTVV7RNYdkcaHBcu4qyWxUlB2rBGKzEGbHw+7dvgTpWbMSZTqx8ySbAHlCBzuMnbc0GwFOZmoxqpl9caw5CQASQX9UL5hcxXimx4Pxt4BKr0Rl6rFSqmpXxLf5PNnRMfQ9sXpXduNBJ7gaA5zkoiBErWkhe0Pkvua+T2p9roGTDEziSzLPHL1yi98AKW4TLFViLcAswW87LZgcJpT5MZqN+r4ESzCaaHxxrcHpuSa9kUrFuuMdHr88U3e21LzSUGeK305NQzt4TtUj1XU8VJcWY4mRdzlWgecop6Kv9q8EVAJuJeyS10jeI2JXj+midNbnlvD6PpMZidsr9pO7kFkB7h3AHA8OptG4fxwwtGoTMACccKCEr8kiksrJbCEvKxTT8VEu22uHuIgR1w5PEed0BZ0fgCMlMJvBDguDaO/kAMd4JG5N+PIUU96pQ6tnoa6p/9g7s18KRn8G07hLTzBDo9BJrCzvE9E6bZ/s64P/SmIZWacxRn47qAB4CmO3pWoNkswjnZs2X7vZXKUak/fDAY7IkveCjg+mhUwgLPmxzueD7wNYIOeGaSUOb85Ca1YQyWIxgFgXJhaBJxEa5YIOtjd0Z3/b2Tvnpy9cHG3uHGnv6K6evTzVt777fYszyePaPThSpdbU9t6uwYk9ahZzgxN+JinKv/jlL+mL772jjz78kT5+/FRDLAy29tWdLnU1GKk/mWk8Q1dSd9t2MkIjw4Qhe3Iw3yv5AfwK98+F9DylkEstt3dhUSO6gfeHaeGUZZbASWZPrGVLHy5snO+E0WIwyC74kmlnHhVG+Npw8VSAr1CtMNN2q6L7R9u6f7ynna2m85l4LpeVqmaVugsIhMTlzT0Vdw60ZOoJNhxwwidnUAwaZz/gg/H5Xlfdiwv1Lq/06tlTPfv0U2fMnZ1d6bIzCnCCCnOBi29Bha/efy9M2NY0J7mtk47MFXBxYZ7+lKuLPw84WWdGbr/uJ1s76/+Wgcubf/fa5rHafCIKOgVn3LZ1bBgW6Z08WOtz3izEynyiDU11stnQg+2Wjg+2dXTvSJ//C1/RyZd/XvXjA01xXaw1NK80NVsiAKqpVKiL/wjsKxRB+CPnx0y6XVWmM/0vf+O39Y//7t/TdrmiGpt0r2eat7lc6Ev3H6g2HGljulDDCcNjVyMx8RwOe6tRvISoYxKGex5W7QZkHicL7Qb3z/eQDcIiuPAD4YOKAsMbfEwGUzJyxm7jZHAyKVdVIphrPNLVYGhQgm39gNfUaLj1A5XuqR7bx09dqbHYPNprwSbgxDM/FoNilEV/1uJOh/nVVSdVtEoMV8FGR6QEX1xcGpiw+Npk6Gy2bHJEavB42I9sHldqjCGGNiUW51TVKiFlTSviGf2b4NuwJExsQ51O1wnFJ8fHun/njkb9vtX5p2eXenXeMTiZLmsacV0qBQ3m0+hZM4lg448wLfM0ELR3HoygPYeOAxYltTEwe/K0DoueUMGtttrNmhbTUfjiOCMnBLNsCAASqPJo4YQFPeDFrR5nh6DrievGJh6+F6Etcd5TMsTK+SdvghMH/yVwEi2dYC3ytM36evW6SC6eLjGSViszJxxYeWLPMTjplLYwm0p4EW0bGABACVEGtG3sHGoQHaB2Tv95OFZlOlepN1Tn2QuDk+KioFpzS1e9kZ5dXetmMtes2tCkVFN3DmsXrB5aqOvRQJfDviDjAShTnGl9sKb3m6POvI6iqsxHcYibUxHllmdikgxObtmTdYDyJhP808uvOATRmlRp8XEIcJ88Woy3R1xX578sESyTDDx3Mi57Vsuj48lgjSwrSb3JxOCENiuspcf8s+eOJzmCjbGmI1XOr+v2ssvm7eeYeFnLHQtn3AAcMA1uJaRWuFtAKyYFrVW0hXgO3cqllVIspJBKRk+rkdWS/I/sw5Gq+TAcdAUXI8nk54zgZmXfEsaEaZngccJ+RZgfjAtrnp9DiCAC3OPjQ++RABZC/8rVku6d3HE7wntnusaMZY8GQ4NhzPCwiWhxfxDENmu6d2dfh7ubOj97qdPTM9Uam7pz/5FenV3o2+//QIPJXKVaU612tHbqGxt6/vy5RbEwNoCTG/xXJhN97t1H+rWv/rJ+9OEHevbiTD2+trmt007fOoqbwdhZOuxTuILT1kH4C8PAbBHrKJi6eEZya75AsVvADZqR6Egfp33E56PdGAwBOXHc2VcknQ/BfvFBuwYRvdUb4SyNbi+BE/Zpa3L4Oyaa0PbRjp+Ntdks68Hdfb11cqDd7aYnJtGTTAHJJIK3d9Q8uKP63pHU3LYVw5LWFeAlPafZjZo9EqlD0W1f7J4H0mQsjUc6e/ZEjz/8UI8/+EDPn77UqzOeC6atiKkoerzYzMl6uyXTnOsAZQVI0qLOnx896z8fc/JZFUlmRj6rrZM3h3Ux25tAZZ3tcUZIau2EsVS0dThQI7GTVgNW9SVvoLAoLRJvNdH9nZYe7m/q5O6+7r/7SF/+y7+u1tuPpM22b8qiArNQ0aLU0HJJ7HZZlUUowlUYazLqOfFycnWtb/zeH+h//Gv/nar0z687Kk0xACIcb6qmpC/eO1FlMFJzMlMLsSCBeMnyN4qiNJJrm+KwC1+J8DhsoMgTg+IJkhlgJpwnOSRiVCxACw/9ZIbGZGl3WMysXIkiAl2SRoymxGpTXfR66uJ90Gg4c2eICJaKqEwfEEqa/n7ORgnPDrcgVomqMToLbciMKAsM4MKvKsFejWZElEPTd3oGJ1DAVJ2wJgd72zq5c2TxKof5bDwMHQ9px42GAQdtHSpOLOu3d/a86G86ffscwODgOzPoj3R2eqZ2Y0MPT04sUCVNFdr5/OJaF9cDjRf4ZpQdJjfnZxXRLwc4oRdsbwn69NaHhHEUsw6wEJDe2eUUKTpeCghhea5Y4OQuYQBVmE9dobG5cBnQz+T2DmN74WsS4MQALzMkiA9p6XismHsY1Hg+5CJuntcVOSJs+nwev1greUTbz0UCJ7fAJB/Y2YYecBLeCasKLh3eWaTHV9Abt8MsuhFnZjhL1MwDbJZ/djIE82HnSR2phI/JeK4NtFm9kfovzzQ+v9T06sZ6K/w0ZoWKXlx1DE6YEJsCTio1jbnuxbKzjhDDdsYjEafQXUzVx+iLpg6MW4kGSkwv2A7d5Gkwi562ssg8tDvZ5yQOZV4/7z9aWxl8vMmgZJOrz25bx7QTosJWuaw2Imf2G8bn+ftkB859cQ6UgSJeHEyxEPpZsV7JLAMtnWrFERKX/b61Jt57VuAkDjEHreYqe2W4GK26deZkxX6vjPBSmzsr8ZKpRrhJJ60QDIxZ0aVfm80PPUkSej1X8HjLwPjiC1UpW2C6mE68B/Hs5ecza6u8VtChJLbFe77QX4w16PU06FybOWKN0+bZaLX9Ppj6YTKIGbBw8IjJRZKMR+Ohev2e9vd2tN1uODYEcTysBOsfcIO+CSbTxQPTNYhh62U9uLOvk6M93Vyd69WrVzZt3N49VKXe0J984zs6veqoXG+p3trUvbceOXCx2+/p+99/3+0likmACgUF7dvf+Itf9bgzPj3LSlPXo7k+Pb3UtFS1vm84hlssqlEFbAFKRypVKyqwr47HaRIw1qX3ebP/kevWrJU8KbO1EflFFKNY6/cHYx/e3PXJnBiAFI9g13OAJRYDYapmcAITg/yAyUG8vWzOF/lD9cXEk0wUk7Aodw639c6jE927ux9dASY2yyVN8ORpbaq2f1fNQzSYe1JtQ/NiXYtyNVrhntHMazCxddwbdxVwxxw4iBF91ujmSr3zMz354Q/08Q8/0scfPdXZWdejxfNF6XVwEus1Tvd86GeA8lPBiTesfztwsr7IA/mvQ4yfpE1/1t8EWZLgkRNW0QGk2jAf7umhRlTlBUZ/18F+C7XLBe0U53p0sKV7+y09eue+3vulX9C7X/uqlvuHmjCv32hquihqUWBqHvlsTcVCNTJwWLuLAR7cqi0L6rw81X/5n/5n+vE3v6u3tve07PU16XRtdAM4aZUK+tLDB6oMR2pMZkIqRXAcgkIQ8Apd0c5IGQr5GvnBTYIjqlE2Ox52sAwbhkeHbbiE+BIjpkiBnM6XNrBCX4JLXwcnw+nM4lhmy/uAFkkdesb0oGs19aEvZ3EoIPyI9mFUTLwuT54kv47w57hVhVt7QSJpmuBhw2IhEsJHj/fV+YWZDv4fcMKCoad5cvdI9+4cecIFwRnmS2a70hgoI3nQthgZ0bMHnFSqdQf9AU6aG007MVINdW96un98ooOtHW9Q3GsYnxevznR+3VehuqHBNNikBa+9VtW8KIOS/njsEU6cOQEntXrDmSNgswatKYTFE9ijmRXwLHo2aEYdYU+2Whg9lTQfDy2M3Uo9boAJrAnjw5k5cTsMrx334QN0mCUBLPC67LyYcy9C6LgOTiyETbb4GcRyvQElgJOYSnlzBa3/HcxBNlhIn5jaolm/sJoKQYjKtBQTGp4agK1j201rmE0MVsMGX1MV5gVV5kVVJgU1ZgVNzm90+clTTS+vVZsvLBpttzd13hvq+fWNnl9d65qeOoWAP6pW8Fu8nRyKB4u5bmbEKvTNduG/syCVNptrZwM90wQx0eBWSNLKZGbVR0HqSJs5eY1neT3+fZ0x+cmhINYcB4m0Ualqk1wltmcKDtoN6dDgtWCoxnOrJW6pAAAOrKpZNx++gJBCUb3ZxAzmAMYSIEABYz+VJGROhnKRaRIHgJ16s84kvdfcvVsVkkmYlAvB+HvYnNCGxRBPZP64NZ70NzxXYVUegNrBeXa4Xdq3CINKGE6+ZgVMKhi0hWutx6PtLFvUeDT0OkR/hr4K/ciUe9nlUBqbPdnf23WmD+vLpm1MvpWK/v/xZKQtzC+rZfURxxr4R1SGjQYdpbFQn/UKteCMo6Ua1pxUtFEr6dHJoR7eO1K/c6WXL1+qP5iq0Wzr4OiOvv5n37LnCS3wnYNj3b3/wCF1iFB/+MMf2L0W3UmEEpI+XtBv/eVfdavpg48+VbW1rU/PrvXk7MpmY+XmhgZj2lycFRWDdiYGi2huiASxX1To1wDVZk94dhckneMQXrA3y87mxsoFutsfOd14MJo6tmPO+l3pTAAfwXpF6CSeQAvvUVwHWu6wJew5iIJxzW0tp2oUAZBjbbXrevft+3pw70ibW00tiguNGQ+uNQxMyruHqh3cU2nrQItGW8sy3QTa9GUDbwOT5KwduCBZ6HMGzycqYAuxoOWGXexQ835XvZfP9PH7P9R3vvV9/eiHj3V10dOCwpErAXOyAiZpH/ODm1ZlAIBbTcq6vbVR8J8DnHxWu+Z1GvInAcr6IvqpAMXUe6SdZmByC05i8dKTdSYH0yNpbArhYmm51Fa5qP3CUp+/d6Dj/Ya++Itf0Bd+/Wva/eLnNWowrYLvAC6v6CkaBiezAroJRp1AoDOV5mPhE4vQ71v/8l/pb/2Vv6bx2ZVac75/1VoThLfoWzZKRf3Co4cqDfp2h62hFXSLMUZyyZngWcWF0RHoKSgurlX08mKUMBIfbRDGppBTTZOGOx/oABPHc8+hxktuYwA6+rOFNz/I1XGlrKvxyAcA6usJ6JwpAV4TgkqmZFhUtDycZ4HbJDb+WTsRAjr3PhKNbVfC5BpbrdUs9Ks1mw6+evr8hb1VsO2GLq4WFtrb3tSDB3fNnMA+3Fxf2kWSg5YDm+kc6FryMLq9vqnxra1tv9urm57G6HrabT8mp6fnPhjfuf+WmpW6OucX9kWgd316dqGLzkCl2oZV4X2cOdn8qhVrTaBa0a50+n3/HvkmlbDHXiwNVAAnMDhmU2g5lRkhrqjdavgw2mk3tdGoaDrqmy7NbR3Er2zm0Ng2QHJrB8FyiF8DmMTUU56EAKDw58yUZH+U9T+H1iCiBPjFNYPtYZN2EZb9MNLhlDWuWZPlZy7xnyEfCbCfmRn+nMWvbnUtwpPClTnL1rrJhb3aOegBdehAKsuSSuOClp2Jes8udPnxU82uOtqt1rXXaqo4C7OmaamiZ1dXen59rZvZXCMmL2AaaKcR8cCBCQtYgUkp6GYy0kW/pz59f0ALbFwCJ5yybJLArXB3SIVTEofanDCPS2ctLWninwFOMihZFVOfUUN5iAJwQvugjF064IQWF1NJYR+f9zHeK2Pw2GYBTHiOACccIGZDMUBcLjzaf4P7Mt5CSW9C+8oQkv0iix6zHs3tk+S/sz7mvMpGe333XN9Xva/7cEv3MrUHYgQ52nUBTig+KELC5I1njT3GporFpRPH3eaM3vTKxTjyeGA+69rb2dFGq+WCBADL66DVuZxi3BY6FWtnktutNS1MgiQXbJ7xKe1i9m4KozRuv5iRdh77hJ1uF9KwT8GY0qHT4dyulZ1M/NbJoR6cHGoy7On87Ey97kjlWkOP3nlP33n/B3r8/JUubnpqbO7ozr37Lu6qtbqePnmiZrPhvYm9BFC42azpP/qNX/U01A9+9FjFWksfPn2l55cd604qzXbEheDz42k/JtjY+wDVyTAunSUGJwkQIkZmpLdRiVHeva22Yy1gAinGbsgQA5w4Zd6UZbTyrTOhhRyaIQCJPxwYKud4AebM5BJUWlpqYzFRdcmzOtPx8Z6+8Pm3tX+w7SGNCWJr6JPWpip7R2oc31d5764W9U2NinVPOdHXDUdt1h1jxTEd6nDY5NHiUWbNVKZdxTkMs876mA61uDrT6ePH+sF3fqjv/Nl39emPnzl7iRaoNSfrbZ38KGcbe2vHEoXLv/3/BU5uKcjbVf+zWJTPEseGBibpMQAoOQI+v4kVOKFaRHMSI2bZanq7XNZRqaQvPjjUneOWvvKrX9E7v/bLajy8r36jbfFPvdzQYoKegC2oojE6fKZgoM246dORKpOxui/P9Lv/8J/o/T/6Y108fqoKCuVe373oIlXUdKLNSklfvH+iIjP7GISx2YT/dQBANoooWZgAXrVzqAh4MKm8fDAyTmaKl2yEJHxKvgJp6ixGYW2+FloT+vdj2jjLgseHae905lNN6zVdjoYk17lS7UwiTwcvFKhmRKxUNSjt7Y+QRhJZLGwKoGA2FCqu0C1Ee8FsAH4PzaYKbudM9fLsTFedzq2YlxHh0lLH+7u6f/+uadrJeKCb6yt/HwyguBBQoYgI8UFgXHBre0ebdmCceByZfwOcOLTsuqvt9rbu7h9rOhjr6uUrK+oxc+JrSYtWua4lmToo+wsxlp31E0xGjNL4Jgr0Mvb9eE6gAWAU0O2AMEIyg0RFAkBp1Fyl7G62rDmZjQOctFv15LwIc8KGjr19ME82xsrjmcn7ZB2cAFKoEtfbOOvAZJ15XAcnBLR5OmRtMudWkL42gJPjEOyxc2uY6E0yZXhELkqAEdq4ef3bRAyAjjeBzaX4LyIFSsUKIyYaXQ91+eRMpx8/V+fZqaqThY7abR20NyxS9N5Sq+nZxYVeYmOupds5TIjRhkSEB3NSoJ1Wq9q4ioObMMrBYubk7BvaloGRvC5t8W71U0yyOVwvifQ4IPwr54R5xNJ/sTrBMzuyDk5uk4HWrlGi4NEGQJ1jxLeBvgrIDIhP6ckhdI91C+NWWDKpRS5SRDHAXDjgr1zWEOO16UQDhI+8J5ycsxg9vcRIlY2PWOtJ3Lq2NwfLGj4j654u0fm65YLynpPdXqM9F+1xH5XJyTe5cIRWh/sh9FMV25yjJZhPxskDiIm25KuSpiJ5jTEez5RbQe2NDR0c7JtNgR2djoarUXoKElomUZhUHdZpDxcL63HiZow9WkqsE7J7MGnEWh7vFJhTDCKt8bH2pB/5VkxQYTBWXFrk+fDkWGzqF6enur7quj386N339OTFK336/JU+efbSxmz3H72jBi6y9YZHXx0g2qjr7PSVtTP3jg/0q3/hywYGHz1+ps5wpk9enutiMNW4UFF/Mre1AYGHPGLsT4BUt0qKsY9Ui6FpcxGRWDGeHYo2fEYIL9zb3nBgIffk+qZnQzOyfNjbLUhPIXwWwBaj8AlrA74/xWu0dAAn1XIMLgBemniZzMeqLsfevx48ONbDB3fU3Ki7aIM5L7Q2VdjcU+3wRI2j+9LWoSalpkbEnTKF5EUchYCbfxhWetQ4mFbIAf+L1wkeKgFMRKzJfKzKpKvxxZme/Oix/uyP/kTvf/O76lx1bWpX+NqDz70e/JfV7nmcLlH60fKJyZd1EPFvYk7e/PyVfiIJut5kRfL3/qwe72s/N+UOpC1OhRT/XrKJTVqAjL8VUpotmwAHCQsWSh43xHJFJ7W63jvZ08P7m/rqf/BV3f3ql1Q+uaPR5m6IYPtT1Qs1lRZUvA1NVNGETRn0Pp+ohTr96kof/Nm39K//2b/Q6cePNTi/1Azn0V5XDT5vxo2YaKtS1udgB0ZDlafRCiIlyn3tAqY2RhwxiGOFfFRY/IrxQ6qOcFR1AJeDl3DAiTDAarniDcuK+SRKxBEWe/Y+H0upvyiEpmS+UIdMjGrRzIlqVR8IjG3yUC75XpXKrZASxbe1EmGtHm0dOjhR7bjdk9xJEe5SxTAyDHNCzsLl1ZVOLy58eAFYPLM/HqhdK+rtBye6e+fI2ovBoOfNCUEcGg8AVqfTswj27PzCG/zJ/ftqbYTwFY8UFnm90dTV9Y3Hu48PjlVZltW77Ojm7FxHe3uudJgYIP+iWK1rtihFthCHJEI7JkGwsE+gzAIvNByNpgFJbzjUjX0UpslrJmLHSTrlcPI0DX45WxvaaTPNNdHmRt3MSd1x73HdXG2myibaNohfI/XVY8NJHBvtnHgGArCEC2wGJxavpsMnM5/8HTQ6zwzABICSJzZu11U6eNLCA3DkLJz8L2ZOrCWKUD2+r71LfK9ZT6HxIJWWi0FVDciKqRG2iZJevjjThz/8WB+8/7HGvbEKk4WaBXQZZW3XatrbaGlne8vX8vn5uc5urv3cUakhwkbnZKDBekZoybgookr61fju4JMzn+lqBlCJ0WXLOjnw2Rip4myrzUdMLuWD2nuSDwNY1Vtw8iYwye2fLBZeOU6na8dVwGHanhpFKtGSW7hlt1djuzYjmkIquSfVErlITHeFWJlxa94fnMpgRssV00MYoaKvR6TY3sKnSD5OfjdZ6/NGrhHPcwaXq2JzzUhvxZ4woryYhq/vujZlLS/tFpjEM4B3hbVNFVK1y5qTdMyBmwS1AJDsZmytigXT0VIPD5awPsDjBEaFqRvWO6CDYocUZUA7LSDSyWkZM60zTy7UuJTynA0HfW1iCFaS3WZpFe3u7kbI4HRq9oQ2ymw0cuuM1g6thTv7W3r7/l07oZ69eqXrqxu3g956+z07uj59eaYf/OhjXXT6evj2u9o/PDIz0Ov1HEZ4986x7fefP3/moupXfvHnve8Cal5ddvXR01OPwhdaWzq7xoWW8NJotYal+9DgBMdf1oq5KEdKeDYzrp1jEJYef97ZqHlPAQhyjwKcDDVI4MSZSwlUwpqEmBkLeorWsKGvlQAn+L7AnGDAh70BEQuYj449OnznaE/vPLqv3d22ao3wLoGVLLR3Vdm943ZOYetIi+aOxsW6phQghRiRTrZxqaIOYBJi3Si2zUwu2Ts4d+lgBKAvzynsb1QcdnX57KW++a//WF//vT/QiyfPQln1JjjJjEne8GJqIT286UlfAYc0xfFZo8TrIGMdVKyDk9sN9nWI8iZA+SwAE3qYCGj2BspYnHM3UvZHSNNDhAJ1mwRqdU5UKPnFwuDkbqOhtw639M6jbf3qb/2a7vzSz6lw51ijzT3Nyw0NrwdqV1qqLDj4a1qU6nYWNBMzm6g5GevVBx/qf/obv63h2aVmWG8zhQJj0bnxTUC9jz3+QbOhdw72nONTHI+8kTFmZQ0p/9GCKhfCiREXVfQxEG7kcXi+PfqXsAm0G3gYeR8ZnODoyNuGdjdqBcGWyI6RPSOuYUuweyYVsliyPf3FdKg+UzjFgrUptHSo4gAnbOpc26BzaZ3RtyQbpxotM2j5McPItBMQvdYjdK5YDs+GUliMX1xeqtOLiHSeL8AJTMt40NV+u64vffE9bW/BfAw1Hg9doTv8rFxVvz/SxcW1hWAwHwCehw8f2gL94uJCg95AOzu7tq8+PTvX4dFdtVtbDllcjKa6fHmq3fam9ne39erlS48wY2/fH0xSn5Qws6KZE8L/SrWampttB3MRcc574XAAvDAeC2BBLDscB5PUZNqAKo+vq1Ucd4BF9mw8EHagoXBWAAAgAElEQVTQ5FFkYGKjI8aFYd3sYplMrVLKtdk4e0oEMAkn3dCZZHCSf89rJ0/j5D/zudyDCBsL98zXC4R8UMeqykyINzjn5uSKOUbyPXmTRdkcZjYPi+qUSZnlhOdvaU8JntbTV6f6+MeP9ekz6PG+RjPM9kbqdvqm/+sqaLte152dLR3v7zvT5fziXBc3N9ZB8eyxvrgf1lGYJkaqEQZsNg7k+vP8YLteiFYlrUIDFFqfABLYCNPLAJyYNIr3us5+sEUEN5x/vakxycDkduL6VjwLa0gViOiyiT6JNGIMwLzthAcQrQjaYhzsgLh6peYPVhSt2RkZNAX0TriLjoO1TMCEKSWYPKfnBHufJg4zcxIeGVlT46wjrhsTEmms+PX2+G0kSRamBvMc18Cj1blFFBLbEMsmzySYMp4rmAI/k8WC/YNoa2SGJLcUPPljMWykIIceLk4K+zlRTCZmkFF6ptQiRyqCQ9lj/P/VsgW3to+HKe1cG8Ts7Gy7OJpiKAeYGQfbAmCxoBbmZDj016A7c/J8YaGj3baOdrcsWu93Ouq58JkYiGCr/vTlqb7/4Y+9F96590A7+wdp0mqh66srMz7Y8D97+sReJL/+tV9UvVrT42evdNUb67sfPjZrUmhuenoHQWy1gd173UnInX7XGrxCFUM8AiO5r4ZuSepMqOUihPbVovbatHUwdsSleqGrToATWtIsPVKq+WWvKzRpLlIBJzGNUy0yRrxQrQRQgTEhzoBaFKHwUvXFSLXCVO8+uq933r6vjVZNJYJGKSoLZVV2j1Xbv6fS3j2puWuvr0mpbk8X5A3sAR5vz9KD1GK1ONb7pdFWSi5HbzJ3W4mzpLQYqTy9UWU+1vzmRj/69nf0B7/zu/rgu9/THJbxVx5+3sxJVvSv2jkr86UQc2XmJC9ib3s56XPNU+DN1sz6xriuM1kHKW+Cj5/153XgkmlJiwFTPzbASXgy2II/TcCwYKG6UMcvmYOfz9WmrVOv6cFBW194Z19/6bd+TSe/9CUVjo7UbW5rUW6pOJOBSWmGq+DMfcUqY8OTkQ3cFpcX+vt/82+6pbNZrGo5GGsxGmuj2bQxGxtyE2pxMtHdjQ093NnSBisUp0SPn+Kbxhhs6E1I++Qj+7PkoLTQEHiXjgowbRzoZ9xn9JRHVLrhRrl0rx7dCMwJoOQSF0XACcLXSlWjogxO+B3DJwtnk004VLorzoyLF5HPwDX0+CqbLyzChOybipmLar2RaR8f4jAOOD9e3lyHRbU9Z6KFxT2jevncg2O9+9Y9BwR2ujc+nAFXMEObWzvq9YY6Pb00OOGQ2d7Z0cHhgXu315dX6nd6Ojw8MivDFBCbzHJR1Kunp1pO5nrx+Il2N9p6696JLs/P1O30DO7wCgBATRczj8PaEhzPilZDNdxxZzO3oEK3swwzMajpKswZvijob4pqVWtqAAigYksF7VLlwJKwuTSqFsQ2UrIwmwbTSRmc2EYaFsrMSRgtRdR5WIbnFg8HgYHD2kdePxa/JubsFrgE/ZY9TbxJrJjQnLkTBxWtMesKktjWUy1Ja8AFR18UDqMxCRCOo3HYEr5XLVTUvbjW6dNnOnvxMgUyAhiWOh+M9Pymp5vxxKZiPMu0ITHF2m01dW9vT0ebWxr2+rrudv1a6Ffz2i3CTiCItqAdYXm9sFjTqT1A0EcBstFPAU6GFnpH6jYp3Dz/hHNy//gIyUmYF/pQ5waswgpe33VWk3+rNkf8uw/XrFuh4GEUk8MUJtMasHlk6hQwIcM0axwBi16jZdVKVbMnBies1SrFAzk6Q7cZ0c8wJcc6JKTTAXErIhjRPxNxAU4yQ2zTK7+uECqvg6115uS10epklRRT53HAxdqMs+D2V/yUPP0HQAmWL1xgEcd6tFhrlujJGp3XynQLB2Zc6uQq7YDTEP2T11Ot3RqzmTWolp16i46Lr2NaBebAwvbxUMM+YZ5F4TpNUjyBhP1+T1tbm/4ABACgSc1lpLh/c+2WKy3kvc2mtSII12fjsZ899svDOyfqDsaOwPjR46feCw+O72p7d8+2+DZ6m9A2vtbB/p4ndBC9f/UXf95TRo+fvNRgKn37h5+oMwFg1rQo1z1KjIUC00gUZ0z+sJECTgCtaLNCt8G0X9xVzqYaycqAk42a9rfIEoopQfY4Z9MQm4JYN02meZQbHU/K+QKM0XI2OCkwOTb3nkRbh0A/wAkW9dXlSO1aQZ9756EePbyrZj32OM4HvL0aRw9V3TtRYftEqm9rQveAIr1IEcQIeYCTbMaaWZSwHiBqBbNG2OnI4EoNV0/LFhdjlZd9lWdDFXp9vfr4I/3h7/yOvvXHf+Lk6MJfXAMnOT/HODqZFHkMLoETt9pzz3I11fP6RMCbrZd1rcib4CQWxOvW0+s90Z/2/7eAJ0K/LODCa2ERxJj7po72DnFpLDpG98KTIoMTzNH26xW9dbSpL7x7oL/0H/6aHvzyVzypc11pqlDfMjgpzouqF7AvHtmBlD5k9+JU7VJB3/jd39Hf+qt/VRdPXmi3tSmNpl4QPLC9Tkez0VAtaLbhSPe3tnTSbmkbOrTXtZCORQOl6QOZSqGJJTsUXkxG0M8neK7Mw8CGi58Nky6pguVhZMQvcjDSmKsPWiy+SxrRzoE1mc6DOUG3Qi8bmnE5V3c51QL1O0K1lFjMpl4iDt35FQvNGRUkvAvghHAUx8cZfxfTKrQS6g3SRMn+gIav+He0G9CYw8nI7wPAhfgTSpb/f3D3SF9676H2tzf07PlTexpsbm3pmr7zbKEHDx7p9PRCL16eaTAYuUW0t7+nza1NV6SElVUQ6pUrOru61nxZ0s7+kSaThTrXfV2+OveBub+5qUcnJ1pMJhp0e+p1+qrh3FgpqzMapHE8soMqKpJtAotEu4DNizwMqGKeVZgMNDikbo5Hfs7quNTW6xZG0r6hpQNTgscJk0ckWgc4Kfn5gzkBoHjDhh3BAyWJYHMFS4nM5k+ffZ05uWVLsslgZLvArGUaP9ZMtHxus3USJZ9ME6MSjmqH6t0A2CLHSEv2WKOFjUUbWjFWCjM54x4Kf4uaQ946Vzd69viZRp2+BtcdTQZDTccz9cZTXQzHupjOdIrx32yuHqLHFNu+nI2tz3j78EgPd3dVIIASc0Ci6tFRVcPVNoD5Qg3G0AtkKDE9sHTWU+iiivZA8d/DnsCozOYW0TKJBZgxOHFwZXiuRAc8/fK4S3g83TImsbElKW0a74yD+01bf4SLAK3NRk11Vsh4rOJ0at8TWAXycyLtOthHT684tBDD/mBMppWywVaHCZ3ZLFkX0MKS3wvPXAYnduJdMSgpP8yCaNR03k2DYfGI8S3IeL2lR6V++/x4/0zsUWj4MouUpyADknkfx/ETwGp/o8hX4WcaHKewOYMUdFTWxQCkuMRJnIpWJY3Fh0YKVihawjCpsCwWxNImc+u4qB2PF4fYnNyudivaQGQAUci0Njc0mgxX7U9iH2wVPw5zR8ZqxwACvvd0ZIfY/dR6HXQ7TmHm+ao1W5rMlhbDfvriVGdXHR3evafd/UO9OjuzxxQFA3oTgBPfHx+bL//c57S3t6cnz88NTj54/Fyvrgfqzwsq1poaUVSyT9Qb3uO7g74KrvJKfr6BqREMzprELyoYJ2tOMI7bamqHiT+ckedzXbN/DdmX0MnhHGzkuDLspJ1jnU0GJ0wDJnACUGFiJ4MT2j21wkT7WzV97u0Hun9yYPsDwAmeJrPahprHj1TcvmNwMq9ualZsCAm4ikQt1FwshzFgOsuTNs2sOwDd/zl0RaaJUlCoW6IFCuuxCuOeypOROs+e6o/+2e/o67/3L9S7vlbhq8nnZB0oRLskfr1mzvYano6tNMSBt5bP6/XHmyyKH/O1kbagFl8Xab2O9NNrWLOTzj3wDHQ83sqnZTFsmk4wMEnajfiRKIZDEAvmR3OCsn6rvNT9/Q39/Ofv6jf+49/Qo6/9spY7e7qpNrUoN1QrEiMO8myoVKypAJ2FGybth+6N/vp/8Z/r0+9/XyOst5mG6cbBB2pnRK6JF8N4pOp4qJPNth7t7arJax4P3e6BwmOkDhfVZrvlDXw8HfuWsiBgEHyYqCTSXTFvGo+mfpCZmKHK8KaVHtBb50sMnfAyYRpnosvxVJfTmbr055k4oVVBbHlhrmW1bCDBBg87QEpxwa2lqI7Go1Ga0GEKZeTgK+c9oB+pV6wdQF1tNqdQcj+U74VOg9h32jvjydAujwRnjYY9He7t6fPvvKX7R7uuQLq9bvI1iANka3vPDrA/+ugTu8JSDRElf/fk2EzDjNG0Je6cFd3cdHV53dPe4YnK9bYFYzc3Pb18/kK9mxu1azXdPzrS8c6u5oORrl6dYdihOhb9iJUbNTM89kpYzHWFmyV6i2LRdDse9NilL+gTl3l/E/WGg8gRQeTXjM0TPQk+LRjK4bgIOKHVA4PCfYKahWVxT9geMQXrx8JwLeY5s+GewUmNdk5Q6Nl07bX1xR8w41tL5U7b3Gra5lZrwf4cmpCVORuH9sLbmw9PZ2Gk8UazMBzk07A3L1DdTWa6OD3X9cWVutc3GvaH6t50tADATebOz4CR6gynuprOdVMo6tV0phumoDBNK6IzGmk+GapVKbnN+db2jg6aTU16Q00GI0+eGRikosIgCadjwMZi4ZBKp2rjYAw4YWXD0ll3EtNWDrVEdwDDg24qPdPcQ084JOjB3jNj7N04LYosT/RkZiUJDK2zSczCrTiWVjITFSW1GZcFJBBeOUeblcau0XTxfKXCAVBC6wf3WOfuVGvqFUu6Go48yu/igFF1QCOFCEGdnpQ0XxNeMsliLhq+tLETm5P3UXtPrTHh69lmqYPl6wtAcUspad1ycycZQsbkCMACgMG0Y8y7cp14VtibaK3CjsbZ4eZTuBvDCHLf+NlJ32dfZe9TMRofKfeIZyNXjLWERsV+HmnqkP9HgOqpPgSczYY22i3tpuC/Xh+2bahmi0DRsDrY2d22kLbbudGEfatUUpOCot/VbNDXVrNuo8SNGqL1gT9nf39fU4qwZVHdwcS6kx8/eaF97Aju3DUIOD0/9/5Ftg5GbG8/emhR51v377igevLyQpfdkR6/vNKT0ytNVLaZG63F/nBswS73kX3ObfcEArm21pxk4XbWnBDnYUFsxVYFFJ+AGTxOGE/GuwpWFxbXU50pNy5nfDnMz9M6mMGHbwrMCePPZnarALe56uWJdjYq+vn3Huqt+0cC29HSXtY3tNjYVf3O26oePtK0ua9FdUuTZQQzlIlfcTDcSmEUWMGMSQoFNMpPkDc9H6yZGPC3YEGFRV9V1PPDrsaXZ/r2H/2hfu+f/hOdPXuqwq/cS9M6qeeY0XMMJKR+9WcxHGkxIIF4E5y8yZ6sg5I3AYph89qv1/vjabRx7XN+AvCkJM7kY+bFZACUwQm6DTYfmzFxsxCURe+2tpxpozTTnd26fu7du/rN/+Q39d6vfFWlwyN1Kw1NizWDgqKwa97QclbUsD9RebawsO/TP/m6/tHf/ts6ffypBsOwVr/p9GytzlctxhNt1RsqjoaqGJxs6O39PScgF0aAE9Mgprio2it1fFQWGk1G/h0hFRMj1g9Mk3XxAHU6iziowmadSiF0K9HPjR41zAWb3UhFj2heTue6nMw0oB9bqaqH+I5pHTQujboZjjHjzc2mg6lYPNkWOzwvrGxzDxeVvcWgbBatmsWrqKvRR+J+2R2M1B2OTFtz2I/xQdDCfeTxsGtm4b23H+n+8aGKs7GFsWx21zc3Vnvv7R96XJiF+P0ffBDOitOpVf5vPbrvDXCIgyztMFoGHYRmcx2dvOXq5eK650jux598ahoYi3B8KN49uafdRsviq+FN14CwUIctidFbKihYQsS7Tg+tVn3Y2SGXxGkAi03pZta4QMvSgKDPThXNpsxGQnghkeq0eAAmTcDJijXBgyA8IyyGrUX7ZuXFkRNJLYQN22pyhd4EJxnYh5ttdkDNHj/BnEQybDAhPEMZnIRjajE0GIAG9BCmg1HfF2xgxdRDvVJVo9bU1emFbs6vdfrspa7OLjQfTW1s17npWPDJz8CaezAYa4lQrt7S9Xyp572+rhCuFgHCsvvubDqygzCVHaP8dxoNHbfaHquv4FUEyICVSgnNNhQMdZ3pd2dCYW3Ocxz9r5hKy4mtABBSaqcTO61iLAgQd0S9NVgcjLz3YAluWYPYh/K1WQlEgzdIY8FrVkQpVA2R4UalogaREayflOHFSLUB/2LmUVQOF/YdQEnE1C89hdQplHQJCzWKcX7ACd4msEIeIV4VcBkyJSFvSjzGisCvPAPUNK63PlWZ0MOqfXfbsednxIESAyVMZCWLGIcWhneUn6A0hn2b3xR6oByQGdN6sce6vcCUDkwJRxl7sgFeMC22gk+HsKXVyd3aSd01ksijtWimtYLwMlLPfQzQ7kBMvbOjar2i3qCjOWOpTMDQWsUcbWcr9oh+3/oUvK1GHZi9nu8Vo7mMfi/nPOcTtVpNe8+w51DYnF129OEnT7W9f6TDe/ftHt0fjnzzAUmnL5/r4YMTFyBoyh689ZY+efZKz85u9Oy8o7PrgYaLgso1ik1M96ZqtjZ8YYfoYHhWk0+VowNcUdxGkUSLGB0XScoVWxUAstAc9kn4hTmfUV8tPGloRjUxV+xB5DXRPkVzQtvRDl1Ei2BVX8XSIInzYU5KY+1ulPWlz72lRw+O3PYxIGYMevNAjfufU+XwLY3ru5oTeDsPSXalULHepLAMh+YY2smOy+mZSntZQv2+z34OslsxK3U5VLU4NziZXp/r/T/5I/3+P/0/dfbk0wROOIhSDHc2YXsTnASL8pO/QjR524d9k/nITMebAOW1P688GHL08+s/6c3KcEVZpqpgPfTPo01psfIw2f2SPr79G4Jm9CaBc2lhppqGOtyq6vMPj/Sbv/Xv6xd+/dfVuHdf40bbNtq0RqYTGIK2+p2hmpWm6vOlbj79RP/o7/wdTc7OdfrpU+fEXF11LKAkS6Hf7bl9tNtqGZyURwPd22rr3cMDtdgeASxEvk+nDryjV0x/moqRSR3rPXIKKTPys4X9PiY4H2L7DTip19Sq47lC9eEs+YReqbik4SImdGBOzkdTdegB1xoaAgSGIw1tsFNWqV7zqCxAorXRjvFhDmVGvix2ZZuh6h2bNXEgV7WqnZ0tI/AAjKUwfJstbIqG0RoghxZJb9DzNAcuqbPJQHcP9/WlL37BZmXDzpWraRbuxdW1ao2WDg6P3Ve9uLzW2dmFN0C8Ee6d3NW9e3e0mE8MTnjfk8FEnU5f1UZbW/t39OL8Ruc3PQOkT58+Vb1M26WmeW+gz91/oJOdPU1uepr0BhEoWKtYiMzPYHNkoaGq9zZaKlkLwJQI7p0F3k+Za0tI1cxABoCUI+kZx7PddK2szVZD25stgxPYJSadoKoRjgJmMGSzx1019CZZwOjRyWR5vm5Vj+gvA5j1difjJmZH/HVBr+a15XWTWYIVzR9HLe8TAMoQMPod8kyo4AB77WZb1XJV3asb/fjDH+vD9z9QcbZ0f3yM/fzFldkSgPOEXCKEmDxbGP0xUUA8wXjqMd8B6wcNBWwAzxujhIwU4li5mGtL0t32pnbqTbUqVY/5M14a4Yj04UPTDuVBlY66AWZh4uC/9P4AVOxfZlzIAClbk9KbTnQ1CkMzhLR+DT7wU+3mZN0coJYv3a1gOAweo0Cz4V1ql9iJ2VMRBbUqBU/p1PF2wWyL58aC6ZE1NHwRRUSLIgWmYDoNBpdWYbGoi8XC6xO9iQ3XyC9JUzo8Z4Rl8vazRYCZE6+38MX1lKIrsaSxWxf3rjHaEdIZQpP48pi+vOVdElWSDhQHFiZg4p8TtkteI1wzt3R8XyBQQ4QLKGFqjWfd2ocUOmcLc4eB4s00NePk78XnZK0gLZhazUJ4hgGyTsrPTPrhDpxk4qNU9LReexPNCXEAowgWtDi2YLBhkJMYSliESb+vOc/VcqGdjZbb6dGiHqpRq4ehIAGEo4kFpy8vr5yxs7Gzr8vO/8fYm/9Ymt7Xfefu+1Zrr7P0DLchJS6SrNiODdiG7eifye8B8h8ICZIAdjYlCLI5Towgki0l2iWKCkVyKFIkh+QMyemenu7q7trr7vsNPuf7vLeqm0NEAzSa7K6uuve+7/s85znfswzs1Nvd2zPIHA76BmEHuz3lNnN9+rOf1cfPT/TBo6e6mqx1ejXWeCWVqk2zebjm3MjuNupYU50dlPak2Fs5RDMiYawDU79Rw+CkbCDP5wU4gTXBLTpf8zzFMxFW4rg+XAOzJqmBGO2KWRPsw3lymWJk5kBIrMSMdVolvfOp17fghMTsTaOlTXdf1fufVvHgDU2rPS1LzRjpAE48gipqvYoMrgychBQyk2rcyI93a3KA1LiHedkwuWNVi2tpDDg50/vf/qb+8g//QM8fPYyxTiaGfamlM93sWdHfJwGT+FD/duDkpQX1JsZJYqxP+vtXRbPZaSYDJ9to9xux9RmDEit8gBMLY3nQSS21mCwoRxBbbjXQQaei1/db+of/4O/q7/6Tf6KdB29p0epoVa17DsyjVca505/osHuo9WVf/9t/9V/qL373d3W71fFGd3HZd+ZGvd50zgMphaBzegQKjHXm0y04afK6KNTitOG0QXQDBI1NXUcOE8GmvmRThoqH4rX7grk/aJMm0HIkNFIQ50WfGzUoYDQjbiFer50Aezqe6AXJgixFtPbm8zof8QAtlUNHUif6mXCgvIWtbFYIWLnmzhdIQU9s5qRBQus2G3U1GGeQbOlSvsW2x2dIxPJ05iREQtywB3P6oXcH1uTBG/f02t3bPskwB0ZUd3nVdwfQ3uFtLdc5t1XCQpENwKbMz75/747293pOkAWgsHj2z/saDqfau31P60JFHz594XwB6spPz8/VajRUQTQ6GulOb1e7lboOWl01y1UNLi8NclbYKVPwlMWndBKRUAn9ykbI+wdMEFLHhu7xwio2HwMbCv6wRdacdsumhY2YsQ6AhZp3gBmgheAtuxDMnAQQdb351iqcToiJmcy0JMzXbz4P1+PR5D1P7abZ+Tp7brlvbh4EspGOlwbEo7jOcBCVyhoPERtO1Gv3tJgu9d73fqh3v/4tjS4HapRqqhbKquaZkue0mEwtFMxXK5b/Ey//9PxMF8uZNpW6ZoCbJaCAvA6USWxxwcuGKG7t+7+xWmq/VtduvaV2pRJpymnjwOWBTdWUNULZfMFjHRhBWAY2WiLyWSgNtGjbZmEsFbXGCpmTyywBKZmI1omzLJAAH2ujoB4SWLMLL4GUrEQvgZMsv8drj7tm8g7JapfzTnqG9SmuSXym9DK0YtxTPD+1SkWNSsWuFSyxLmcj10Qba3KuuNd47bAl2Ipx6ThsMcBJXOsY6zhlLI12YlodTHGmhzHUSoe2mzk40Z+WqZoywBXrSvyX/W1WRYC7KFwV/OL7ouHg+YCbZQzKGLCwxjGYgAv6t0zwbUsxOsBlODRSmrJD13DPlApqVmpqlepm7BxMZm9taGx4tYjVGTG4YBKGgINmEZdTNGIjJu90m6rXK17jp9OxgQzlgoyA+MW1QsPi4jlE+YuZWtWK110fWmZTrxFhp9/4mR7PFnY5UtxXbXX08dFzi0/3Dw7VRRN3fmGAcmt/R8X8Wvdeu6fzwVjvffBQs01Jz8/6mqPFKEeWEqNuDg6AiymvgetrkEIkRYzO2Z2uR/N04UQvUKtaimwu7nn+/ZK2bz4TbOax5huYWlIbxX4BUJyL6HwTxjvoTezewbWTGtKruZXa+ZUOWhW98xZrMu65gsf860ZTy/aOyvc/peKtBE7KTS036OBgcmBNuBYWdl5D4mwQciPQMbRSiSBILH8caOfKF2YmCUSExMWZPvjrb+kvf//3dfThz5T7lbtvbXNOXgUnGVwPoP3J8CRzBHzS3/8i1uT6z1Ndezop3lx8r0+SYZfL+ky2rqJke7uOr485asYgxGgngqMMTtKJgwsXQk4uIpv6UPvtsvYq0r/3q1/WP/2N39Brn39H83ZH62ZDI4SOzbbm46VKq6Ia67KTYP/r3/xNTU/P3MbaAMRMZh4/IAzFVUPZWZXTEcJXrHCL2UvgpDCfRR5CbmMdBycxfP9sVM4TSCI+09joUnAizBamOxHIgvajcCxAV+Yrt3DTqZl5DVYrDdeyS+d4MtWAS9ho2YJpcAJzUEXr0oyTu0+SeTMHLK6c1nnAAU1Q7dxk0KaAErMp0Lem1WXdB5H0yFbGs7npaLhVaH/6MaDzW82qbu317Kdn7jm8uvAJejQcWujV2TlwQ+iz4zMdPT9xjw5aE5p8YZfefP2e3S9oVphVYxc8f3Hux7J3cEdX47keH59pts7p6PRM4+nMQW6r2Uzr8Vjdck3NXEFv331Nh909LUYjDa7OIkt0A47EWbFxyirjSua5aBQAJ9ac0DHBu2FWz6iAtFSzS2uL9WzhoyunIO102xbDUmZYryFYzjvlEUDpsr9i6ElgyjKqPCv5ywSNmZjcwMUunkzomjVRx8gh21xTvXVqKw1rKAu5n4Hs36aRDs+twSzpkmSLTGaqVupqt3p69vSFvvrVv9R33v0bjQcTdZpttWtN1Yos5gstJjS/8knIDAW2XrpuRlppuFlrRG6MBZ/YgkNB4F/eCHEOcU8wC1+rtl6pXSx63LZbb6hVKKrK4sq4YTE3W+dBJTRTnjyQnKYkFqeWaAavVQrJoO7nM1u8GcGR27OxsC9vNwxAHGBC0Bn3p0X+gN6UgxI22sho8bjCqazxGWYbQHQZBVNAQmqzXFAX9wPgREVv0oR/zSaEkiH2y9lmznPKhpAloXpUUchrsFzqZMEzioCXJFx6nmIsxfszE5Ti6EPrkgCEXQ9pS8sswx7vX/fgXBcDxrq9tQnbCbjBRbsAACAASURBVBUSYNu0HUyXurmS08cbXWI9vHRa18dII1qzcWAYfDFeRluxDvcQ+qtqoWhdlfkexi3829XcJ/cmoDyBUjQfvqcqDZWKFX/eaNRgKhn/kQPC74znnN4M6ATMo/9KFalozxBwcjioN2oWyqPXuxxcuc7i8PAgCgkd/hSdLovx0KYIBya2WhH1kIT/HBDHE3q6SgbUOGK8lpycKV+qqNXpqVqpuZzw4uxMnVZdd2+HQJ9G4h+8/zON5htdjRdO5Z6t6BWrqw4LQbTEGO3c2FodWHIAnhuVU3BxOOLyBoMIYokkIJ+FMbDxFWCffcDgJJqqbbhPkwcPXJxvEsCEX5kwNpgT2KrIODGTm1+rsZnrsFnRO2/e1duv3VKrTp9TTisAW29PhXsPVLrzQLPmnpblllYbDlVFFZ3NwjEDcWwUpfoOTZqtTAfKe3LeTQi60u+RZp3LzZUrTFXczJSfjLU4P9P73/qmvv5Hf6TnDx+9Uvy3rRtPYPqG5uQm2XHzf8dI5xf97XXKqR+lG1+YnQbiRHC9eL66AGcfPKfzTL2f/bSsut1v1Oueh1EpqTQ7qW1i083ASUKhnLpBvZv1RDuNotqa6cvvfFr//D/4Z/rcr3xZpVsHWrebmpfzKlRqGl9O1So0NTsZ6r//z/6FvvnHf6Iyc0PT4E2NcCosadOsqUBJEhkTs7l7NsrLuWqrhe512845gTmh+Ky4iZMh7hfGJCjRsW1yE7JmsHBOOaVjh5tMHeHO+6xXamqiN+EhW059M7pvh80IfUSx5M2hv1zpbDrTyWSmK+aTCD5LJMKGAA8moNlpqdFs+CNlweFnZ6g+y9lAHY9VDwDV7bY9Too+D64pm2vRLAdBcWzmgAqSVXEf9Qd9b8ZEhu7vdHTn1p7u3z7QYjbSaNh3UBDtxPlyzTNeFWs6enGqI0DGbO4wJZilu7cO9cZrd6w0nwz7Pn1j65uNFmo2e1oVSjofTHQyGGtAYNtl346beq2uGXHWs5nquYLKq42Zk4POjnqNhjeYxXTsn0M5oN0oKXiNjS5fKvukzQbHQsnvfMYsnnwCnOS4twBPDqkrhY201215pNPrNkOXA2tSwbUT3Tq4drzZweTdCFjLLMXx8MYzY+CYRJs8D3y9n4stK5ISJNK4wntUpiFzFUUsYNfjURaRAPyk+EI3U0bXau+YhfqDP/xTvfut7zoYanA10k5312Mf7jsnb47Gbn2GYUPzsQBgF3OaAwTYUNZrTe0k4HWzedjP7/eCg8X3DidpSsiWc1U30m6toVvNtnpJXAqrkqWsspADJhwKiL5lCVUe8QE1Qs0IDGQUggDV6b7RVYO+JOdwQSy5Gz9PjKAYYY4nE4McKhs8lgJVw8TgTEL3wUmV92eAHTMNPveMtUULw2bbza9Us42zhGFL8+lCs/HE9DWbYBN3Vipg49l2mzisjqTL+Vwv5nPnDnEA5b3xCxePQVNibXywSqfjDKBkv8eKl8U5BcvhvKdUdpjZgj22557ge2dgxe+XTNsb4CQJFyMVPRJ0HbKYWCAHr7k+g/GMlFvkvFEVSTvl2SkWVcOZxPXFYgzzRQlmgVbgqvbqNQuIEanXyjVV621bFbhup1eXenFxHu3gaJQYx3AtYZZTCjAviPfAmu7RDdsjzyCbLaxlteSRGu+1XC3b9usRKk28vH+MDLz21VLtWs2AisPhZrUwc+HOnmZTl4x9yYhaEiOQ18VgrG5vz0GPvS4A/siHkC/+0mcM2HLlqr7/o5/o2eml4yZG87WuhmO1e7vqIMRf08o8dJgbYz5cXMPRKASkSYPiigCDE8YwMjgBXHCgga2G3cZsAEABnMDqZuDE60L09G3BSUgYUq8OOS8wJ6TEuhuN4MCNauu5dip5ff7122ZPdpplzTcLLes1FQ5va33rNVVf/7SWnQMty20t1vS4wViCWbno1XDuAEICf8SwNeFo2LbQFOHU8QwwaZN43OgH6jsErjidanJyoh9+/a/07a9+VWdPnir3lfvRSpyBgC3OuJEUexN7ZAnQWziSetRvfo+Xpja/QMwaC2UWgnQNYrIFNGNOMlDjXoJkLcxeq1MrHdEdM9RMEJpZ3/g6HsltIFGy4pmmRJhmCf5CrbLUWI704O6+fv3XvqJf/4d/T/d++XMq7XU14bPFUjEvqLqq6Idf+xv9t//pv9Do5EyTqyvVq0QsI7CLVDxOXs4BAE3OF1qTZ4JGY0n7cVsPEjjZjMd+aMkBgAp1IWEShlk7wKJIEdhsbjsatlaEVVDYrXrdM2xQdWE2Nmjg1MUZnjA1UjatNZkvdTwa6wIHQ7GsZbWqq8VSZ3j78wW1e12fMFh0aQGlsI25Lf/BiLBAraBW2ZBhUuhjaJDcWowNhsPRmvmzDM6cxqm8hlhCsbPVKh5XkUjYrJd1uN+1gIwmUVqHcSlx0/L1ze6e8uW6AcbT43OdXfRtmba1MCd95lNvWqtCrfd8itCtpNPjU5UKVTVbPdOqNIpeTee6GE113h8ZsLEQONBnsVKJACn/LrWrdR12u+pWS+qYsSp4w+VUxCLBAoV+gT4gtCfOokBHgM7ESlZimnn/MW8HnMCMEFfPmM0W4mpJ7XZN7VZd9XrZ4mVGOqReMt7hPjGdm8DJtdgwbmnGPgFSOOXGn2XgPcBJqr3fsicx4smY+kzk6O6VbIMz4slOy7yNsj/nUrWh2WKtr/3Vu/qTP/uaLvsTFYu0cOe8gWHXhpkEwBFuRWBevKC8tUWMB1cFmq+XBtRTp++i9yrZycXzEWWBkZrqziufyhcqrlbqFMo6qNV1q95QG0GfI7xZlzbOsciSVNF0GbyzIeYK/hzZiP2sY78HnGAztj6FEwgbPmAyou3NiFEwiE0c+3EhZzaFP2MD4fvDqABIYc4AEk7BTvqUjLkFEDWLeXUZV/qAxuiRqcHSrGmUAZbUSmxBIeky0HcxcuovcNDN9YJsE8aOXJYETth03E2yLUZNgXgvD2bCxuvTaNh1S1iULYbk97TRJd1JtElHCzP6HP9/rl+xHKLbVAToOyOtyxnn5dbkFEOfjaCJcjdTTYfMJudsF1JyGctVAGaELXJy36zVLBbUqZTUq9KrVFO3XncuDA/QgKAyspcIoSNJejAwo8u9BEPpagIDkmwzDsYSkEeEAswr4GRKqGWtos5Ox7sz9xisZLXCwQAAm6U5r7Vk3VnMLBxF54TGibiEOtcGQFYs6mo0MWvC6ytUG3pxdhWauvlCuzu7Fo0j5P/Vr/ySS1t3Dm7pG+9+Vx8/P1W12fG/Pb8a2AHUhIXHHADzMZm4WZm9DHBSpJZhubRYnc8TcMKqAChplEMMC7hiraC2hDHReDo3exIG3RjrmCkzKA1BcgCTaCTOGBTG6jAnwe7CyHDvztUqrPTpW7v6pQd3dbvXIJVey1pVm909g5P6m5/VsntLi0pbCwSxm6JKPNPIjjySC0dpMCcR5xETSFh+vj4qDeyZTqWw4VmhvWeo4nqq/Hiq80cf6Xt/8TX98FvvanByFuBkCyYyIJEJv9Jf/G3ASfY9Pkk7kgGMV5kTZ6Sxnm4D3a7n49envPjOMCfu+Ejx2fwZi0l47WOc8/L3jwWLm9StvVmpUko6Deoy5qI1hLHzofZb+L3v6R/8439fX/lHf1/te4ealXIq1RoqLsqank70W//Jf6Ov/+FX3YuTW61VqVbcWos4sFyphZCL2TUzTFILmZ+/Ak7q4PrxSJrPfMHcaOs4cObrKVMgcs2d1zBGpc0iNiPzpKCWBXZVVbnRNhGAxGmLgCqnSpZKFiOezWZ6MZpoQdZDteqck+P+wELZarvljhouueOj+dmALBYwJ4La+uMNEoBBtgGnfsCKNRLWmjDWyGkwGnseWqQDBTqUzYuW0WbdDh1OJXdu7Wp/t6PcBkEgWQbhymCE5JCiVk+j2cbz2qcvTjWacLaMwDfQ/5d+6XN2v0yHVxaxdVtNnZycqlZtq1iq6YTMjeMz602Gs6VOL/sqVap+TeTOcK2wbdMmXSCBsVjy+KBVkO4c7KvdbNkyPR4Q8FQyA8aCSThYsVp1UieL59zhdnk76EzWWRS7SEWIecdxE2MPYwIoabVq6nTQ57BIpj6dPKr5ACc4BNyomgLWstFBaBxusB1Q3Te0BL6hvTqkbimHl1nGmMY88VjQ3RKpn6Hqz9woMb7gerLAsQEX9f0ffaB/89u/qyfPT7Wzd1sXVyM1W12n6vIa0Zh4lFcuumcEoAK4cZpx1rRqd9bS4ACtlIt40Uy5GypO7zHcidfE9c0tlqrRNF0o6l67o8NGQ3U2iTWjOxhJZLtrx7wD5nA6EP4UqaKRa+HNNbVPs4FYrJyBCtAxi2QWux+pEj6ZD9FPuG2ZwDRE4GgdQpfCNXc8OK/RbpEYuXKwMdNJs7LHFBySchbOczjEXVQroEcpWfxe4+dxWgfj1Otaloo6m0x0MpvpkqK6xHqy2YRcOGWypI4cY8AETAJkxrX14cEJ0+QlhUujWixa64YmALDCKMZtuKyfKWgQVgg3kQGYA+tuRkFcN6LHz4x7jOvEe3Yq7HzmZ5e/IlAONw6i4Ab5PSn9urZZq10saLdW016r6dA9GBXYXtKUYXem86U+Pj6LRnRAKy4s7h9ALKAS8blTcgFu4V4CMPJeAMUwJzFySuNJ4g/KRbW6LTWdhcSaOY1xKiO4Zt3JsBk4gZnD2h3sCR0/aFXqLhdl06Uk9HK6ULXV04vzK704PY9Mp2pVO52um3zv3dl3EeCbb39af/oXf6njsyttihXrTS7cpL5UicLQUln1ZsOghGdoMp54DFlrkq/CfT53jkyAEzl1uFEpW2DvslB6pnBYTqYR1regroHRbOTEZHoVW7UtWcCiAIuGUyeBEn6n9I/fXQyI8HZhUezrvaY+d29fb99hTFXTslzUrN5U/u7rarzxWS17tzQrtzVfl5XL44Cq+IDAMw1z7qwdB/KkNcZMaewl4dAKCX66uwOoID7ITZTHwTcc6ckPf6x3/+TP9NPv/UCz/lC5L917a/MSoEjAxPPuhDi2otgbbcXZKY4PNBa8a0tw9r99mnEN93VC5c2/84mfzS4twhmI8c9+BWxkmpPtSTK9PtTKsTAlBfoWacURIOimeCc+YaUHPVM307NTZb63nqqWX2q/W9eXvvIF/fo//vv6wt/5kup7OxLti4uSjn70WP/xf/gfaTNCsxzdI07YZHHwIh1dNI6Zn1MRTR11Trnp2PbhBwd7emO3pwo6BZotF9yQ0KNLb1bchBbucoIScfIskCECZE6OOJSRQLfZNKBBmsYM10r1HJc6FjoEr1frjU5Z/LiJqzX1l0udjScGJpVmS/VO2697yutIrNPNUYEzOFzrTXhadDawGABO+BD5mSz2o8nSFd48tCSu0uDrwCL6ZJj7E+9dK+v+nQPt9lpu68Wxg9aG74H1uNJoKV9p6mo00/sPn+j0fOBsAffroMUp5fXL73xGvXZdw8szzSdjsw9sUs32rr/+ajDW2eVAgwknC+h9D12Cps+0SJyEWcwRGqJrYLa7nKtdI2Ie8WrdYyDyZBwahziRKHXcOSSSOvhL/p0F3swGVtEUNc9rsqW4IO3vddXbaanTaajZjLFOpczYJyK6AW2AIEaAsBLZyIBrkPXsBDmSmMEbwvHts7Y9kfAMxDnXiY0pMTRGQTFKCXl8iPKY8WOdXOeKGi+5Hzp67/2f6nd//49siVznsZIDCUmxBJwGQwnwjkTbojcon55TsmyWGMqz6ByHBE4ACGYx0q9spBDniZR3QFow1zJf0GG9rjutljroNBCQzibegDLHBjXxDiAkDKwSGi2zSWlsxUbshtugMcMia90ZSbqMg5bWFNWqNW92g+XcIIS/B2wzPnUWSnJlTZZz28mjQzCtJdybpZKabHqOJ8hpOkEEi86k4DFHw1bpgtpsEgjdYdeaDVU6HQ3WazOa58uVrgB9fGYIdUkehtFA55JN7baj9bD5AjSz/3gmV2TtwFjAJOQLyb6bjbsihIxrhPaI78/+ARPEKRzBN6Mt69T4meleiyC30OkBvtnIYCmwvzPqIRuEAw0fiu3mAA4Ewmj5sIFPRg6a3K1Vtd9saof3XSy6lbjRamowGun49EwX/YH6k5kBWVjXKEAsxPMVefjW3ggNiA1bvMa4l3zn+PS9trUYdo0IBtw95EXt7u+q5UqMkdlpmNsOupR62YzzHLcf72EZ4x3GDQQOEk/PekZGydHJhYZLDn4lXU3QsowcTInAmaiATquhyahv08UvffHLevc7f6NHj59qNFuqvbNnp87pRV/VRjMYudR51Gw0LfAnkM0JrwAvWPYlLrbI4QLEBThhbcJ5FHsNLkhylnBFAjbR8xmcpDFeiMcDnDAeCmdYOMsMSgjIQ49icLJWrbxWRVP1iuxPHX3hwR3t77ZBnZoRxHlwR7X7b1sUu2rsabqpKF9puVfHo2GyffJFPz/Z4Wjr0ckyc9wqCmtCqnawJxsYlPXcrMli2Nfs4lLvf/u7+u7Xvq4Xjx5r0h8o96X7r4CTdKNm4MQz1pshaGlR2T4hZpX+9uDkJsOSNU56vvkLAMkWBN1IPMxYlYTrt/XtIcZJbHMCS5li3XPZbRx7UJf2769WXmAqa1iOuZpl6c7dfX3+K+/oV//er+vNz3zKYsvZ+UR/9G//SP/qt/4XtcoNrReAqoIuGQOkPhNYAyxjoEXshCBWZuoAkcpiptd3u3qwv2cL5WY09GkKvYOTJitlsyEgYB5AnzSxTW7yRsogZq6Flf/csFkldorJc1lYLqdxPqeR5MC1s/ncGSd27AxHWiI2bLdVrjdMxVtjMgfwxEzTINKto5ml+7p3w5MmqMAyY4C55pxmcUaucmZ1+HPimR1MVimr026ZUWDz3t/t6mCv59TU9RKxIFkp41DI50vq7h6qP57r6ORSj54eB2uST4maBenu4Z7evH/Hp57pqK/ZeOiTW7FUUbt34B6X09NLn1IQYA6Gof9hHMFnWWBhAGTQrIyYkTEKGxrAgobTzIkARZlO1ZzIATa1RtOaBFgUFnPPwp3fkj4bWDEWknrN9DJWa8BJt9vU7m5HzVbVo51ajRbnEMbydVV3h3ASDXBy0yYcY5409kyCSDaJ7Fm4zkQBmMYYLkosnI+8fR7jhB1fA2Dk6Vgu2XA4aZUNTFa1po7OLvUHf/zn+stvflvlZkeFSlMn51cqkPWzBISFnTVi8sMlMV/M7bJipMAGaB1MdphxLEGcdrPxQcYGWPOQHlNrYwgtU14l7u1cTjuVsvaqNe2WS2oC1LDe2vERlhD3HDnkb2FqP0uTJaUyiuVuxMunTRiQyWcGqOGed91CpeZNYbKiyDEOWLwehOcAqjyi6Dxj1Yl/Fn8OEFjhnlsSBc4mRRlobAyMxhBoo26AIaCiorFZqwu41sZajCZFdc2WLpdLPb0a6IRQrXLFI1jAA/eV9S/ecsImeq0fSlmb3pBS2RuHBkawCZx4nENomqRqnlFxQdVipO0amCVwwufGe+ceZrTla2RXYmz63vKcG5N1KBFdELULsLvEvrO+xWggr2alrDIAE2HqauH3ftisa7/R0C62XjOEJTOQJPs+uzjX8cWlrjjI4GhMdQWM3lxTwM/n/qf40zUY0XqbVRBkNQS8TtK0Ee6jN2JNGk7HJg+rjZoBSrvd8GkdfSGxC8TWNypFQ28E1zlcM1iQUxAhBxnWD9w2z88HupgsVKi3PDZmDfAa7LiAkna7bQ2uLixq/fwXflkfPXmqH/74J24MZkza6PT07PgkRh+wlGms2W63bUmeLeY66/cjmdoPGPsGtSBLd3Y1KEKklwdNC8z4bO61FmeX7xMC2BC0p0O4D5RJFBusCR9FWKYNTgxMAqTAhOHcKeUWBifN/EL3dur67OuHunfYU6VR1qZS1bLRUePuA9XuvaV8745mpZZW5YaWJJbzE2ZzZ3rZsZMcdSGQhZlFxzh1jEQhj5RiYYCyWc1UwDUE1h9dWn959LOH+uaf/4V++O53NDq/VA5N2avg5CXXTcZ8fAI4uf66mGHfZERuAoRXbb832RGPdfhw02z9Jlty0zb86qjoWh8TD9LPl5tlyJ+LEyxMdrqy5c6HqjSf2zAzXZlaogiJsGvUG/u3dvTFr3xRv/Z3fl1feOeXdXx0pv/iN/9zTa7GWlHmVCw6bpu2XJ/OiXyH3vJJJZsBS+vJyBtgU2u9sdfTG7s7KhL/Phgot5x5g7STg+RQdAyUqxETTalaIcY6lD1dDYl8z1s0iz0VjYpdR25eJnAtOnOmhYLzTGBNzsl5mC8sUBwtVyo3Wmr1dnxywsnCQl1jpJT89cw9+TNnIqTNkAefk3KklxKrHhkEs/k0bM7uWChqMBr43yGw7HbaPhkw/+S13rtz6IeDhRwEvZhPNRkPvYEVa0319m/p8RGpjM91fD6wlZjTPwwDvvzPf/Yt7ROcRC7KcGAb32gw0MGtO1rlynr88TMdM6M0a1BxOiyn/XK5bgfVzc01Y3680TOPZdOD4argtik6TAyAVq1EiSF0LOBz685JwMRzbz4TNrti3mCsXiPWfRLi13pZO72WKtWCer2mms2qGg2SHmO0A3MSmRFoUJI4NgHoELz6SdkyKtnzEIxWCFCgTWmVDdASHR1O/iTJxAsWfx7ZEH4GYAc4uAhdVE2jpXSxzutbP/ixfv+P/1RPT848Xx8vOJ0WlIeeZnzCCapAYzTju6m/L6wXYu5akUqD5GJJBYEWcxtgx+8h7k6BYgYnyYnCpuP0ZSre0UpIyDM7pZL2q1XtMTohzp6RIawXnzfJsDiCAParl0e2cfhIrlhnngRQ47WzRqCnWi5W224YPhNofwNSj9ZgLEP7wWk9X+G6BxCFgieyf0NpKIAsR4N0QZtS5OKgM2FzqTJ2pQUXmzSOEBJki0W1qjWfoAlAfDGe6MlV3zbiUbVmttNuGo93CJqLPh3baRNosPOKiHcLW0Nn4LqBG+AEUSqREXbN8JlaexAOEJZwb2ZOdi16TMXPc8ggP9O5PcklmDp22EzN5KXOFuIX6A3bzEKvQWYPzzV2VzevLxfq4FSrlHVASzAhjWWuaNjJR6u1nlxd6ah/pREOuPTaTPinDBb4f5guQIq1DCTm4gI0KLseGxhoc8hDX8JBk3Vps1Z/Qrz7yC66dq/jRGnGqxRQUHjHAYd1pFVjlI5pYarFZGyHUb1a95iMoDMcN09PLnXcn6jW3dXZYGQ21xZ4u+0KPnRNR0OPgz/7uXcMmr/1198xu1Es17R3647HzbAcebRdAKjUuL7T7ZmFOT4/D7F1JiJl7eXgq43HX1RjZCL5cKMtzIDxWkwaZACS78Ev3xdJHGsWhT3iBnOSgInzaLAXbxYqa+aOnW49rzdvd/X6nV2z3JV6zbEA1b07qtKxc/t1B7OtGh1NC2Xl+DWDieZ+BfCSLk7h5vVomdyZ5ZK6E/v3zNYAFPM5nF4r6eJUy/6Vvv/t7+jrf/pVPXz/p1pNEhsDOLk5CbkJTrK/CFdGbE5Z90L2dZHl8zJzkp3wsu97c6xz82exmPDhZUzIza97FZx8kpbFr2cbonSDNbnJntxgU7auIPOBWYkW7YgrbeaAEx7qtdbzsSrFjV6/f0+f+fRn9M//6W/or7/1N/rt//N31G60fELi1MhmXuACeQEMUZBzA6wFwAo582LL/LWZW+u1na5e63VVxh43Glnwl18vHHEOknUUv68rjw2PU8EUIWVPiEZhamjvhU5E2AQzQT8MixknEuLoJ8WiLpYLvRiP/TttxEtOUO2Oe0b4AWwYk6QfYJzkavHkhkIomHW1RCopXScx82RbA7ywKKBD4QTMaADlOXZVXj8UqxX9LvySbh3saX+na2qVuWPUnQ/9kFpr0u4pV6rrg589drNnf4SFOXQYuFtataJ+6bNva6dVt2f/8uJclzzQyunBW5/WR0fHOjm90MXFlVmIQq6si/O+xxylYtU6HUNUwsrcPhwnLLRIvB47QjgNVUnxRBwX+puQlzEOyKtSq9lemI0mWMyz1AjGRADETrtpcTTvDXBSKue1s9NWpVIwi9LppvFOKgFkDu7QNzaUNNbJTv8ZOPHM9obDjf99E5xY74J/1UCLvJvsV8qq8DYW7hhvNL6vsH5zsilpmivr+Xitf/U7v6vvfP89u7w4Bw1YHGpNM1E4l0gqNq08HbugMdI4oWVXwsrLiTrGOehbwtmyTWBNz6hHLLA3douEbddyhjnZQwD7cClgPaUok83tdr2h3XxRTdgvnFM8p1hMSZzNbdwUHUxXFjXHWp1aypO+hmAv2/I97glxPJ83rxeRN66NcPIxTkPcFyd1Xitjhk0xrLcIbTnVouMAkNWtMSPCcaHHTz62a48SyA55N4hgF3O1C3l1aSw2y1JTrlTRxWKpJ5d9PRtNnJ47LJUNTlLEZ3qmrsFJptPJLM3WtNk9TihfjAAACnbo8DlhhU+iWIMJXrM1ASlm3KXmqVyR0zidM1wvDkXOEwnWJqlifW8BHNGVbKZY8gmP3Bh0AEoq+bV/x5lDHUgPzQelfMWiGmiCUs/WcLXS88FIj87IwllKjYbKdiemMRyMLe+Dg1AIrrymsuFhueVzCNFl7DXODdmsNV7NLFrm3/E+xrOJrsYDXQ0HypcK2t3r6fBwz7lDRTbEAi6qvDuwKABkg2R0yBrg8YQLGfNuGH749ETPr8aqtHd0MYRBw/1XsbuSKITdbke9dksvnj/TG2+8qUKprHe/8x2dXmBlbqvV2/MoaLpY2/UHOEGfwj632+up0Wq5jdv3JeMcDh5cM99rdMEVw3CRjB2MZHkNfrYyQGtbe7CsGXPC71mel1PRHYp3PdYBwLDf4KhC0lDJAbgnquYX2muXde+gq3sHPfU6bbfAFxodFbv7atx9U+Xb96WdA42LZW0KNv/7KwAAIABJREFUFZVyTAp4XgKYULjJ6NVSfR+Q6GTiwDfzjoalGVC0Xk6dbVLoX+rxj3+sb/3VN/Xj7/9QF6cX2sCacMj64r0Hn2gE3i6KaTySxSFfF0MlNtn/+po5uQk+MkDxquYkYzJ8D2bjlsTSZH/3SczJljG5AZScUPtqdm0WyuayqizeN0hnMydbfUxkhPhAP1/Y2lvLc/pB5LZwkuCtvUP9s3/yz/Tnf/6XevTo41Qfnnd3Q7PeULmAW4ATaczkfXAD1cIcbFYWzXGiqG9WBib3ex0zJ5pEtw4XjLEAxzGXi1m8Rz4E9DUV2WMRajafLUOI1Yv8DKxxnHYcDJaTRmRNwIgU8jqZTvVsONQF4xc2ZcSzzWZ0xdCwSRYBDcKcpv1aV6YYM2DCRsTCm1HmbG700PAfuSOcoO00oeOEuflgoNt3blnfMB4NzQo0qhESh4iVkZVV/iB/NjiAEPRvp6dirW225GcPn+jjo2PNvG41PRNFDLbXqeut1+5ov9v0tTp+/tyWvGazpXuvvan3f/KRTs8u/WclgOKmoIuzK1OOFYq3WFDN7KUuECF+nAdl7WDV5L93HkI4HHAtccJ2pDsVAoAIF2DCAqBjSBX2KVQTrQkNquiB+qZ50ecUdHi4q3IlmJM2bah27TBSQHAbjBWvi5GaxbGwb0kYm4ViZUGDmXYr6yaJcSWnz/REwjZtwUnc1ywRdBCxTrDpYOslewGAsljSftvUz04G+pf/w/+s52cXHvuVmy33ugzHMwOySJ0NO7Pnxjk2EUiChfJoUFY4C2Ls47GBva3x+fBfnNazLgkWscQShN5aGxbubMPx8Z6T3Fr7DcBJU7dKFXUZ+xBmNV+EQ6qQs3WZ3hoH2aWkWAOTlFxqYO18mGh/ZWG3dboUQuSohFg47Aq9Ado5mE/3vvAyHAiWN3vC+wGwowvgPdeKZXVqDVVqVU1Wcz169Mjjgd1WS3ututqkb26WaqHVsJUT7VPZPVdPByN9dH6lczJXylVdYuM2UxDrUqYJMdvA9U0n5BjmpIEO79mjyTRS83OMfQOlUAITKWgyAyd+XlPsQ6rJCUACFOHnc7DiPslakFN4JZcRFoZCwxXs7XSuRr6gXr2uNkB7TYlj3iPsRqloETD5TYydccrwvimCPBmODE7OpnP3e5EaXKzVPNLYHoiwIDvkLViBAO3hzuJ6efSWLPC24AKu0CyihYMPLJd8T1yNh7oc9n1oIgH61uGeDg92XHrHyZ1+GZiT/W5LvXrFeTuUAM4mU7OEy3Ve01VeT8/6enx8KVWausBYsNo4fJIQSGA+AIeIg4uzU3W6XVWqNb33ox/p+Oxc5VrTrh0sv4ATdEyAEwdWTsZq1Grq7vTMivNngDjYDA9fAdI8B06Spvk37gUAcsRMxL0Siq0kV0h7qY0eWdeO/yzY9UjuTXoTDA0pwdemCgMGxttz1fNL24lfP+jqzv6ONS9lDmfNthq376l+/w3lDu9oXW1oXWkoXyAwtCwsPgATmH72rqxdnAuWBfDliL1AZ4JIfz7W/PJCl48e6t2vfU3f+973dXZy7l5AWOAZYaMZOHlpnHMDYVjUmoGBG4LYDESYKdimU96EJtc6kgycvOrAifK4EBZ+kubkF72mbRBb8r39nL055Z4ExctMLmjwbavoDcBlLQXvcb5QgVMb1F9RKszHquXy+tI7X9D+zoG+94MfO06d/A4+D5p1mQfWqEB3D8zEp3Snu6aGTbz8LdL2xiNVlnOPdO6BRuczW4yhQpsWRnJtOdlzYUkeBSEzI85pNt+oPxhrMV9aUNbtNH0yx+2C8mm6WTtpkl/jXE79zdrg5Hgytgi21Gqr1KibCmShhrbkQei2O25NZsHleYDyZpHgpsd+CzgxHZ6CvCrVqoEJDxJfh6hwguB2OPRDRiASJ2soTxwrsEYPXr+vNYyJNj4pXF5eajQe2j4HkGv1dnU5Wujxs1M9e3GuZy/OVChWXZJFMFKzVtJrt3Z00Gu5uRhF/cnxiR/QdqdnC/HR8zMdHb1wsilZHNhozk8vVMiVVK+3kkA3FuYIGYzPjd9hT7ABcv/BHgEWYFBI4SUYDvTO+zRrlMKrssCz5MZN40Iyv8gvyWs2heHaeJxDmm29UXaKZbtVU6tVtzgW8MYvCwzRCQBM3F+U4quTzd73bCoEzKz0TupM6n1WJhJeTa64+BI7esydQ3QWAXhQ5oymCJXKwSYt0Y201J/n9O/+7Fv6vT/7mivi0S2pUrUIkfuP9m1YJG4QTnH8kNV6ruUS9mzhsUHNI5kYmyAotR03LZysqlkZmF9SGul4rGOCkX8V4WzpssQGSzBbpaz9ak23K1UdUqQ5X6rAiduAbKMVgr01OonkQrJTMcAJDJTBnpNpY7QUMQS0A1/bHmHOykzDsM97UhJAh8Xf9wpgfgmTFyWN1pmt1urWm9ppdSz4fnp0ZDavlqfevqFurax2pSDSN6ucYDOXFJUW65w+uhzoMbX3OJgaTZ3Nog3col1GGulzCidYCECzzBrDUNdxcICJjSnrvQGcRM5FnJBxDGW9NQF4cVOEN8CjtqxbCLDnUVKks2LngJ0ySEqR9IzbYK42w7Gqi5V6lap26021CWlc0V0VybDO40gi1QrrWrmi2UZ6dn6p55d9v3/ByNmiu7S9u9SoemTG9cnSkL2+p84mDkgpvyvpgjbWXvA8UE4KmCpgY8dBRXFqXrrgYDbsu3SUXq9Op6W7t/cdmgYwgUGBsSYa/rWDHfWaNa8trOnr1caAYZVHiVHSx6d9jVd5nV6NmB350ORcqfnU7p/9XsdrXubi+dEHH5jpni03qrU6KlYbziWh/M8uo5QnBUvSbLe9CWMiyOL8OcTxWfL+uZZ2owEisbu7UsQKqbhffKDi77PuOD9lQcJt4+x9y/j+tdYk7XcwJ9dJ6Q559j1bXE3UKm50p1vX3b2Odps1NRo15dkTdigCvKvGnfvKE9DW3XWPlko1j0G5A7FQA8jIPmGtdLgE7A4HCdKRVzPHB4xOnuvk8WP99G++qx99//t6/uIkNIOIyvKIf5ehObmp9fAbTZv3FoAkatlz0aQ9yGBITE1eZk6yfxfY4Lov51VHj8EKL347Q3+ZxLkeHV3nsPA9tw6GUEJsT2nZv86Eea5kyGjfbB4dbzDU6VxmTlicM+cLj1kaJam0nKg4G+uw1dSvf+lXdPTkmZ4cndhbDjXLz5lNxk5D5FTBaRuxHfQci2JECW8cjwxzMr04V3k+0+t7O7rTaqoCq7JcOL67XSf8euUa7XV+ownsAggZl8QKy9lSoxER72RpROIo4CRPgBxCsGJeQ6d0bjTYrHW+mJk2HWhjDQqsCeAEfQiLtcWLruXeOMQMtT2LOmwGnyXXAraABTkTUfrkSM7HcOhrzSbKf4Qd8bhBqcIGEFMfpXc1d8s466FGUBKbd9mBbDxgsEOlapVVRR8dnejp8YVzNSjdarV73kAo0GvVSnrj7r5aNRxKNc93Ly+vPEorVxg31HV2MdDjx0/tsGnUGi5IhDkhd6JeQ63PlhujLMZRjJ8QdPJe56uFZsTgsxijlykgbA2qeTgYWgDJa3Hmi+3ocWfZCcJ3Zc69bVdFpxK9Oe6OKW7U7jTSSKepTrvuePuGwQl5KPVU/nfNnLCpZqNHb5RJX8LjyGLMSM25L0SEky1i5grwEMdISvuY/24zBZysunaFwPnVlYXHZMj0dm+5KPHDo3P9d//6d/XR8aUtmwSSkTnBYmrbroMKC17QHGRl5w9jPxxqobsyK5Baa0kMzRKj/ZjxXPPZwuAkHQNuE2+4vh4b58XwebOZlmGSABeI1O12KeqgXNHdekudtVR1gRym4pVzVQAn03VYM7OYTQClyf+s8wuVQAJCocOJ9mU+s9hUAEcRR896wTOc+XR5zYw9PAqCSQDYK6+9NvUHFc3HE509P/ZYuFOtqEu3Ujmnekked5Ax4fMtoYzlmi4Wa3140dfHw7HGpYpW9YaGUPU+4MXnFdk0yabuLpprcOI1n/uLtFn3cG7CJm/MguCRaxGn5SzLyesrn0UCJim44boPLWX12AFDmBnPhq9ZOHWcTkqzME7B2ULtTU671Zr2ag31yHnZzNUuR3kliy2fGdpsgtPG66VORxMdnV9qhLC61lSp3tEmV9J4urBFeFliPANTAJgmMh9GEPdlCMAj+yeYrli688G0EONQq2qK4cDz2bwanbZLTAlLPDo51tVooAk1IeWSxekHu111YJ03S4OL4mah+3sd3d7rulmcz2owGOjJ0Qtd0fxe62iisk76Y51ckptku1RUESznZk7IXdrpddTtdnyQee+HP7JLBxsx3TyMRxl3kE3CYQ6QEZowpobUe9S8ppEozF6FnZkcK2fLMGoieDAJljlAWoOURnPc6axP2QYYXEqAE98D/AyDkez3GB3BomQOWYP5zdrW5TqiWbSXm5n2awXtNUq6vdPw2lUmZLLdVnFnV9X9A1X3DtU8vK0NeVC1hoTAPFeyu3SFXjIXhYDWo5GEyzqF/Xwy1OziTB998GP95L339OFPfqqrq35qsud5I4MnhO+2EvtmSKORa7HpyyyIZ8leA5L2ZNvVkEqnMkDzCY6ZX8Sc3FyI/XPT974JjjKAcxM0ZeCEr+P0y9P5SbOprBDQkcA3vPwZG2QRFk6VYtHWX4Jv6gUySPoit/CX33pb9/YO9d2//hvnZ5AUq1JFk+kkVNGcxGhKnc09my+RNjmbeSFDac2MHACy6F+qlc/prcMDHTZqHuuUoPLIAqhV3fJLdXuo1LnGZS1w6YznGo9wCQTrYyqw27LzI5dbabpZalLI6Wox12CxdOLkyXSiAcCrWtW6UnYza5m4+So9Eyu7fficz09OfRJsN5qa0nTM5ow4ls8Cith24KC0+XRp6oVmzQryEAOXYRnQzaCoXy2cOkhC6m6v7XTDcf9S928f+vO4vLj0g8WoAOfR7v6BLodTPTo60bOTSxf14QzZ37tlB9Fup2HG5O5+x4s9JVjzyUQjMjcKZS9wjUZHR0fHevrxkV9bs950iu7led+fWYVEUyx3y2gBtWMxiU1DVsg2F7/DTLkvBaqZsRrCYISYLHzuNQrnQmbT9QaCzsbCRcYXZMHgyClb8IsQtdEoa/9gdzvWIfMESyPWasAJJ2++XxT8IYw1bExi1tAUBHsSlnxHhtPrkuhvdDQwbVH9FsDE7bEWj5ozUL4Yo4LRbK56e0eXo7k2nAqXOf3ff/J1/ds/+YZWpbrmyT4b4Wk5U+IBThwRagG2rdKpAt2LaSrDAxBwb/EjDVyTQN76jeQ8yQ42Hk8lF0rkegTwck4H2hMWpQTcG7m8dkol3Wt11KGygfFSYk9waczJQcGa6NcR0U/++QCflIt0XT0GGCn579GKAWb5zGG42BQ5ofIZwn56PWTEkdwtbNR2RKzX1lEcIGZcrnTy8ZHys4WahZK69Yp26VMq8T4Q+UbolGfv5aoW5ZqOpwt9cHquI3qJyhWtGCE4tTZpi5JtOHNHxj0Xm3U8kwTiFQ2KrUGxLT40N2h2ONUDIEmiNT8OpQ8bY3tLHCKjwToBACPJAD8RApczQImxgXP6IxxyNlOB8LDlSrvFknYrJL02tFPIaye39HjHYWLaaMYzBUu3XunpxYWe9Ye6nM5VanZUIQ2WTStX1HKxCUtsMX4m9w+/IkwsGG83HTsRueh7xLlHhJElazfW7PF07CRf/raCVbnXsx354ZMnOrm8sMZsg66iGuMdxsykpMIibGDHNdet3Y4DHtFYTMdjPT851ZMXp9pQ8trd14dHx9ag4CLkPsPai4B2p93UxckzawDfeuuB13/GE8VKVZfDUQhhy1XnZKFjGo2n6g8HPljEmrlytD2AKAAF7unQmWSFooA+s9dJE8hoKIYVAIxidE7Zlx+HkmtwEiNr61hSzshWi3Lj0GOJA2M4Jx4XVUE7tJqpVViqXVypVVprf6epRruueretAkx8u6NSu6vG4aHqtw5Uxn1Ub3lvtEGigLYRpg7wvI74BlrLz8909vSJTp880ccf/lSPPnykM9bqHNrKucMbV9atRABh7kt3H1xL7hLlkAlgt8Ag3ayv/nlik5PnPCnlg1na/neT/bgJMLIv8KJ6MyMlaTZeBSg3odL1uMfTycSfXDM+AbGvcxSCoUnn3vTa4vsT6kMuyVy7uz3Nxn0VcNBMRvrsrTv6whtv6fTohZ4fPTf1Wmu17TrgBuFGIldgPZoq7zzl2MTZ/FyIx8Y1nWg5Gqi0WlgY98UHb2q3WvFYZzkYmD1B2c9GwgMGOFmaa65onivo9GKofn/sUQU3YbsZ9lTSRlebheAtRqW8zkhWHE0cSz/JFzShHweRVbWigntiVo5xZhE+Pz9Tu9PSo0cPtdvd0XpCMVaUi7EgR49LKt9K/UWwQtiE2+2O3S98bjxQtUbdpywi3KfjkWead+8c2mHz0c8+0GfffuBUVPazi4tLL9SFct3JoY32jn7y8LGeHF84zZWo+N29fS88vXZTpdxSX/zc26rmFupUS8qv5upfXGo+Y6Szo6vhRPt7t/XRh090dnoeegHm24ORAcoa5wqMWNInA04ygavFl+l6MdbhYqJJ4EHAYorF10I9Nuhkrc5u6uy+NMBNqZWOtV8SdV9Qs1739VwtpqpWS9o/6Glnt6NOu6ZuJ1qKSZFtNKoeAVoU7tNhABRYmkTuRby9KXiCjiKynuAzA0mszqVihJ0lLQHMSRS1MZiPsQ63OSI6CsyOLwZal+rKVVp67/1H+h//99/WxSSvBaK2QnR10LbsQKw0jojitBBcOnnSrquotHfOiR1BmSsuHjw/b9bTZLbUrJQyxepnuUeIs1PrhDdYh4ltXAtR28i/cO40CwX1qGtAp4BlFZEyLIMDu+b+HEKDE6xqFtQIuOa6WxTtTJUIcLPgmWsNq+hwtRifhdUzi4qP/48Wy223jF1hSBp1HXS7mlxe6fLouVqbknaqVY9zeo2yWjCvWlqTwOGHGfwGar9U08PLK71/dqYRIYmAC8ToaCpugN+M1fXC7mufvZ5YAXlPXHtrEKZzrRcUh0bnTfRyXTdlWySZuroyRisbb8Z14vPCOg0LX9qmx4bwWrZ3E1So8cjML5ktt2s17ZAJhF2YtFcLKmXGYrpBqJzTMKVT//TZC/XBjrWGXWBsQhkzlQVHTvLkOUXGSDaCz/pYfM1yMVrlurA28BzAvvIZEFc/mhCjR2hexC/0Dm6pVG/obDDQ+w8/1Gy9MEAplPLa39/xaCeYy6r1J+OrU9VLOQfFvf3Ga2rVqhoPR3r4+GMfSJt7t9w2fNIfCUMWbjcAyk6nYyvx049+alvx5z//ea+PCGIpT6UnyHk5QMdSxYLY/mDkmg9EpqyxjKca9RTMhqB8MTf7iq7F7c1260XwXzbWYaQdAS+YSWjtTqPgNNpx1YFD2FIZpIX//O8AqpmbJxsXUwjlzBORkZP3eLKG9nIzV1Vz1XJT1ctSp1NTHddTreoRT6O3o/rujur7O6p3O37vYRwg74tRXM4sNvfn4KKvi5MznT17oaePHuv0+QuN+gNNpyv1J2T75DXDxcmYmoDLrKLgy/fCrbPFE4kd4c8yBO+/v85Y2zoIboKTa7CRcgaSXffndCM3vk+G5i26uwEetmOZl5ILX+7mie8LHIgF+BVMtAWTyXz2EjgJqUr8Dd+GzIZ6o8IgUZvpyDkLn7t9T3v1lt7//nv+kHME4VSih4N/a+spQOCCfpigQUGzDiPzmGAZqZDzmUiEBZx8/rX76pVLBieOr5/NHO0MsuXkQkxzpLzSKCydXg7U70/94ZdyRdtVbU+tlbTYzDXeLHSZ3+h8NlN/NneXzqwAnUpra84iWKhPqPT9vR0DE1IT+f+DYd/WudxsbScBn6cFZHRjNOqRg+BRTghgO5xIHO9d0MX5pRf2bAY+mY3VoTxQa9093Nfp8ZFt0p/91FvONSH9kMbmQrlmvUNn99COkB++/6HL+vDtk8S6v79vFxBJsrXiRl/8zAOV13O1KnmtpxNdnp1rOl1oZ/fQ45xbh/d09Pi5mRKLGJcr/5w4g8A2BNsPNW4DAps3G631HZwgmbdHdgEAzDSkBZMRpucuFNOraT1IN3kGUMhgwAtEI+9ks3Q6JUWJnGDQ2lRQ9O/3UhhbXb12w1kLzUZVzWZNVdpRGYskYMImY9tgTB4jYCy1e2YhbTBzGTjxWMn6iBBhO1zONfdheeTkDrOIaLnUaKk/XQn/2GC+0f/6b35H737vfVVaB5qvMfkRyoblN7XAWtxq9WFYVnmdKbHX1PsyHFs5iifTWDY+niQ4T46K0HwktiRLh02bbugr0mmef0ncNSOdjdTKFdVgY+IQkMvFiLRacaInMel8DeMYwCWbj1+DnWiIJ9de/MNtFhbocONwAo+Fns+YZzjr4zJ7kBpe/QznosvEo0tEfRanrBwnTt3B9PJK4/Nz3S53tEMoVyWvTo0wMligaMJls5znSpqVqzpbSj+7uNLj4VDzWlUDkmkBVAh2b2Q4+SNMmpAsPJLNMFsTI6CPMcfarkHsPTfBiUXSqb/IrEORzyTGbRl4C81J6K8iOTjACc98FKlGRgasb5XPcjpRc73SbrmoO82Gdsol/zmaExKWXQNSLkef12qjSb6kj84udTpZWDi5yJfMEEVKb85M8Wo5Vw6QVSlrMl/Yps0L5L343TqfKPaF0J2EU5Dryv1PMjdlf8NxPwTX+aK1Ip29A+eL0O783k8+0NngSuPFzIaDtnuuqmYuO82GWcz1bCSEmtWCdG9/T7d3d9RqNvT8xQs9fXHinpyjsyuvU4wsxhPWi5x6na56naY+/vB9x95/7nOfU6+3o3f/+q+dTG05OmtSOgCXq3WdXV55fSI7aZ5EvoQ+wtLymfM8MWrkcBsJqqHHzMAJ6zH3r2G29WkBNrZutcSeBAsTVvMI2OT7xOgvAydxgGBho14E507JAKVOOnaOzCGMIegwRyoXlqpWcmafEDATr1CtN1XGmYnMgM+y2VSZaUEaw/E6CSW8vLjS1UVfl2eXGvbpMJv612w81XSOIJv07aIW+ei/wtwBG+8W6pvx9Rkzkg15Ytxz47/EHhkIpL8L8VhalrYoIf3BqwzKKyAiBKuZd/06o+AXgZPs52av6Fq/nr2A69fKn8T3j5FIzF0DVXoJ9fwwCrM4DU5ILdXSG+G9nR3da/e0Goz19OFjR5kzNwYJs9CTS9FuNDxvvzg9TdqAgi+ORzswJgushSWHEKHcr6/XeutgX002rn5fhdlM+flMrRIOk7UZCGb+80LODhvSFy4GE43HC8dil3IFdVotb3TFcl7jxVhXy6mOlxT7jbUpsTjkdDYea1OuqN7pWrzLg9tqMboZ6uzsVHfv3tHZ+ZlzSmAHdlo9MwqcyDmRsBAATljQSCSEMQGQtDodI300HJRXtVpt3xulallX/Ut12y2Pc1azsY6PnujtN+/r9sGehgPi5hdObM0XmREDTm7pgw8/0oePn5rmJYqZ78WCg4sFJf1tZsG7bTWLRGOThzHR8bPnlDmYOTm7HBqcPPv4ucZDAupy6g+GHvuUyvTEMpvmhBxXPCuj8oJtDUGIHFmgOZFFX4uFEomlYPOL6G4e8G0lfbrHbRsnTjuX08VkrFlurQLWSiK1eTcGejn1dtvq9VpqtWvqwZxUEjhpRLNzWFsjdRVKlxNhlGjHSSfu1cguyEY7PtnCcLHZZnILkpoZqxia8XoDvDuThoWwVDFDompb/8+f/r/6v37vjzSYrlWstDwjZjGwxTe5IOyGSAeADJx4wUtjJzI9WEx9UkvprFtwEi86ki9vuE3SvpvWjlhbeH1ZKJ5SnkkDlpAxHRZYxlhZiV61EnkUuBjMEuFgiNwVjyoSW5ptxna/8P5n820qrEckuCESUxbBu9H7w78rQqvX6l78EWoS886XGDSSi8OohJM+tQbzhe7WOtrFPlzNq1Gm/A5Hz9LXFNfTvFDVKF/S4/5YH131dYaGpFnXJCcNU6if1RWJJfC66jFPrF+uNUgBc9m9kAVLMpoqALoQJWOndUZ4jEOyuoKM0c0AiV2FAE9fF+aA6V7KyiR5r6m1/Wb1RreQ1yGJr7WqD1jwg9UCOqHwEFG8QUfQYJXTxXyth8fnfu/ldk/jFe3CC69xFPPNFpSYTlx5AKhxdgfrIZk2KSWbTSXEoPEZRPL2YivS53DUaNU1GvcTY13W8dmFdR7d/UM1dnb1k8cf6cnxC2efrAnarMVIldEr4GSn21S1uNG4f67NbKJuo6rX7xzq/p3bZlKfnZxqOF3q5Grkzi8CI69gsnMFr3+1clEnR48defDpT39ad+/d1ze++S0DCFgEBMGMSMk9ATw53XUy816Cs417DKaWvYLHhbgFnn3ASeCy2K8MTnCcuf8pgRNYE9aOFDyYjgVxkMrGkCkuIxnBkls9xmZxJuCL59bJcfhFHUh4H0LuEr07RQ4mMDgzUoLC9ePeJvJtygYpOQ7b1aqZO74xtR6sIRx0qYNghD8eTzUaIXrm/ZAsC4MJWsagAXuaczwA4IS8Lnq07C78ldc+FczJDdFrfCypA4MF+sbY5SUGJZ18bshMtuggAwYvMSc3WJnsC2PzSFRwAhPXzMZNZHT9GrejIh7EG8zJza/Ofn4GRozGMwyTFiQ//AjtKiVNpgMVtNBOo6r7Oz31CmUNXpxq0h9ZTzKncwObFCI05azVYPNg881OtYFoY55L2FanXnfhFRoTYp1x6zQ5RQ76qiA2S1ZMb3zlktbM0clxKJU0UU5Xo6muLkduOoVf6bbbzsvIl3MaTIc6mwx1kVvrCtq5VrMy/mw4VKXVUntnx4JDulUAJ+cnJ6bBqRF//PFjdXtdu2/ckZBOUoF68anHg8B1ny0WoVeRzKL4vbq5lz9DIMlzDfKSAAAgAElEQVRDlvP4hpPE8ycfab/XNuUJddq/vHBIHWzkYp23II6Y+h+8/1MNpwsXB3ITY8XjIaXNlxPNg3uHblzuVAqqsPEzw/74Y7WaXXfpnF+NtNs70NHHz91nws4EZTocjq01Yd3loXDGQ9IjRMB7gBOozKxwjx4gWBfeF1R8zLnj1LGt+c7AbmLczMwQepfP6Xwy0hwGoUq3UNSbI0IrlShKrBhQ4tQJcMLop6J6rRqtqil1l82FJEhvMkko7s0mLc6OKk95NBk4gamzkNELUhKCOoSNP0uJsmS7wA5u8hovczobLfQvf+t/chpvrggI5UQbNfSRcxHlcLa2Ul+AGBJRMGOaFBQVuCeO4tedPdnzFU9cgJt0iGH8lR1mUihidrjBkuxxFrL01cojHTQcABOcQOi2EBDxcgi+Io2UsrZGoWS3EEnD7m8yLR6bl9kaxpop9RjmJLMJ8ykhzrZejTk+XH0WDMdpnUySWi2ElzjTAGAO+co7EwVL7WYysQ5jp1TWrUrDoWOtGr025BZNzejAEiwLZU2LVV0uc3p4MXS2CSMd9GBzkpyXzNljrJIBEX92dBClRZV71RbzGwm82zUVMGpGMDZwd14lnVKiCiPcLa17Wd5LjL4CuLI+GBCnUzZjQYfh5XKqA1xmU3XIncHWD3uVk63SHKrI+lB+pQVW3OXG4+ThpqDHp1c6ny61LNW0KaHqyDtdma8roJLPR3gg9xjaZB9wWSCSo9LAcRU6IFu706iO68vJnbfDIYoS0sGI9Tc2u8kMpmul3uEtVdtdXc2m+vDpE7MnWO7LlZJqPHfk0BSLfh73e02N+mdazycqrBeOLOBQtbuzo0KpopOLvo7Pr/Ts9MpONzQS5DPRo4bDZ4EUILfWgwcP9M477+jrf/UNt6w3qBhpNlUsVx2gSf0I9lqAGM6dLBeLLh+7JGEuqWlYr7w2FNH+pENRBk6so0rANevjCgF+XGA/ea7miAN5to5kVS1el5LLy3rPPIL5qN/g8FtY51RxM7LNNyoWSeDlTopkV55FRj8VBZAxl5rs+tbtMUKDrc1FsWQWFofeJjIKyZsqa7WK0kBSqlfzAFuwJYx2pgTVAU4gEn719U9bEJv9x//extUnv3nCDC8jhbQAZbRyhvy3oOOVf+Sf8Qrz4g8082RmVt/EdPzcD0t/cFPDwqkXRLzVA8SyuGVMMp3JVnGSvvSGOibadp1at1KzmPO87e2DA7VZzE/O2FF9I47mS89UFx7h5FQnAr6Y13jU94iDxQyHB4i7RZ9EB0V/WZPLcxVpwJzP9fpuT10W4vlMDQSGdFPkUx5DtazxZqWr1cIuG0KLYE5IO2WsVC9V1esSh17zijSYD3U+Het8BXVa8QZEcy4zbGKisY6aHV0vDWoefvgzvfH6awYk2cPOLHc0HHvT4T3UGw3f4oi2SL10ABnW6FxeJ2enBhn8/e7enk+V0WGy9gN/62BXP/nRezqE8TjYtZqdIDYeHD/I7DH5sqqtXX33vff1+NmJCqWqmRjGKIw4oDK77Yaj6nfbVY908ouJw/EKm7VePHuhToeE25JOz/tq1Ds6fXZmuM7Dykx3OCCDBc3IWrPpTBXmvQmQ2DrnmGrYihCg5nPRWWHxY3LisHFZXJi+PvmQ4w5MMxc/UHQL5TY6m4w04xSCDTMJWG0JJAeCTo9uUw1+b9VULxdCc1IPcMLiwnVg4XR/CQtymhEHOEknWzbT1BuTZZ9YJ5GKLwFg2CQyMB4utsyRVnag39VooT/+6jf0e3/w5w6+I/fElRfuLVk7edUWUqhzJ6NGuVhW7JU64NJHECOnEMVeHy62jGqybpucDq17gJXrAWsSY9INk1OZzxz7pXIGJ408EeOR4usQuTSDp8elU6u7VZqY+BxBhMlByGnNAYK40lz6GEJK7nm/Lte8063DZ89IjRI7mJFUcZdAuh13jhvfaIT4vcj9RdXFUgW0EeOx9TC3my0dVqoe2VZLrCGswAi752YyZ/myJsW6XkyW+uhqrLPFSrMi7GheS2IDaFxezvzZZyA0S7DeHqQS0wdAsS4MPZDFoVFWwEk2ijqTCyONLCPAL772+vNPFu70eVmYnLW2eyQYAW7WHeQ2qhMguZprv1bRrUZdHcr/XPchg0SnssI6A07W0nCT07PBSE/OB5oVysrX25quGG2EwBFd3Wwx8fplobZzeDZ2B/IsAkgs/JzPfbOgv0LEHGO6vMPYMh0T2hvASb9/LmzL5ECVsGtPEH73lKvWVGg09PD5Mz09OdZwPlGtUfPIBraBkLNqKa/X7x+a/SnmVhpdnam4mavTrOvN1+/rtdded2fX0xdnevLs1KFjrDuVetMM6+nxscrk/jDOvntHX/7yl/WNb3xDT548ccAa2pNGsxWAZIqriFLUmfrDUbAOubz3EVKKoyQvGC+E8lnzu99v0iRxgLK5JI11MkbVzzxhpunQ4CJIM25hLYdJNfhN4CRavHl2GdOTpwI4yVs76Rg6TA6sueWccsQOc/ACqAJcKXskYmFTUPg+U7CiwcjCuTnhp2NkI4/s0RrZIpyjaqDq/03qL2y3xfQef0XZJvdItu7kfu2Nz7zEnLzEoNxoJ/65EU/AXAvywr2Ylp2kE8mYi5dAxg1wsgUxbi8McJRR59dL7M9DlJeAlNMmI4QqKUh+Hpwk7Uv2FVFLkU53Sd3MWauwmumgUbUC/Z07d1QZTZUbTclIdogX3TRXqMtZDMplU1nxzmPGC+HNg+SNtkRb5kaL8dgJseX1Ug1tdNhqOEGxulmpwnteLFQtEmKT0wph62SkF+Ohw9QAJ5TY8dAVc0V1G22Dk1KFjWOl8Wri0jJyTRAo2X4MRY7YCu1CKQSWnOLGw6FHBhTbXV1deT7ITX5+fhGzwnLFizUnTQSvfebiLATE5bc7Oj0/92tk7MMDx6KEa4CRT7PVVLvZ0MOffWC3073b+2phJ65X9OzoqXpoVTac3gm0amg0k779vR/pcjT1qYITU7vVtBgMkIjd73Nvv6lKfqV2taDx+Yk6VIzj1DFzUzFzQr5JtdLUZMAIzZDAwISGaCLXbcGk5A6wRu5Fms86Rt8RztEEzL9DbxLgJBZv7kMAjEfpbIDOXQiLqZ9/38d5zaDm89IJ4AQgwPgpjTn4vAEcdRw6zaqqtaLa9arBCVZrFkmqA1yqVin7l/8NM113UYTmJE7DcYrKQGXWzr0NbEsAn/vUj5J5XFAFwXEri/HYU5ergv71//E7evfbP1C11taC6Ok0smA85JNO0p24SBJQYKF0hMXZZZuxjqkifQtOXjk8RNBXih5I3qFgUhLHY14Z2pjRBL0sUnWTUzMPa8Lcm8RYTveRZUJwXlhbC470JgSNNFZCpMbDQdKX5NVHaF6IMWQGPgCp1p8kG2o4dYoWl2bOFwM0aHO7ulI6aS7vcrYi9lrExYw9GT3N5+oWSrrVaOoW/ScF3DzUNaBHiAblVamiWbGqYaGmR+dDHY0X6m9g2kJXtrZLJWcrrBuUE8AILVR8Rtv1MHWn8PpxtMAg8J+1SnZHxcbkML/k+AKJZSMsH6gdTR/3ty+hw/DonwpxMwVudPPwmaKDi1H0SreaNe3RlVXg4MZ1QpAs1204ByZfcAq1+7zmc73/7IVGyouYsnpvV+PZ2mJ3B4ZRPbCY2T2DyYRraktwhXEuo1hFOy/rGNcgFS36kORcpen2OeX6oTm5vDxRgzE0I65C2Y4/0SdUrqnW6+piNtUHHz3Saf9K5VpFbWcohTtzvZxrp9vwgYrIg/7FCy2nAz+jb9y/q9fu3Venu6Pjkwv99OHHHvHAZre7exrPZnr29MiRBxgB9vZ29cUv/rK++93v6tmzZx7x8yy22t1o0nYY20qD8dhghQ/A0Q6pqywKHbmOG/8Z67fLVRPTyHoW47js/rzRv7U9kfCTgknzCpX1x23txSnaftt27lIHOyxhITlfhQ2flwcwYRGKPj8zeNYhMdaUygAZ1gBb1NFrRUeTO5kyh57rGNgK+R0QE6AfcELRZRYpYOeZQwfjQOQwR97H33k9wMnN5NctEPn/ASdZZ4ZDlVIyY/Y5Be37CQ6aV/BGKlvdHkpvgpSXRkKfQKV4Zp3+PG0bPwdOLBa6IX41gZMt5k5ewvqH6Gus/XJRn9np6TO7e6oOKOtbqVaq2KP+YjjQ8WikS5AdKN/dFHET8GB5BlmBoltocNnXYkL/RMGpiUXYC/omWnW1SnmH0eTZjF2aVnGh1Hiz1MlkqDMEpKWirXgkw5J4Wtzk1W22rTkplgkeWmmeW2q8Wgj554YSqSXNqcxVa1axg7zJoxgN+2483ul11b+88viCh96beIHelIooooLaRUty1R+Y/SmWy2ZNGLmMJhOnL2b9HlVob9B2qWQH0ZPHj3R++kJvv/ma7XXQpbgV+H6MxMbzpZaboibLnB4/P9PHz88swnQAGRZpWBOqvYs5vXbn0Na+GuNoLbUY9bXXaVvdvZyvNF8gTqzr+PRS5RKZJDlNEavNV06JHQ0JQStG3gcNzNhHU9MnMdxE6pMHEQOTOH/ykLixNY0w00TDinfK07IMjbjakSbgwu98Xv08PUYTnx4BJxHNnlqPqxQHVjwbJ5um1SAHo+R21GYT10BFVdgVgIlZExYrToth26UwywxOAid+LpMwkI2UjQhmKAPejHGjYG97TArgTonknJNxWV//2rv6sz/+C9XKLY0HY7WIEac9uhAleLBviNLYQCd02Mwjj4LUx+g3CbFxtHekTySNobbPfhLTBziJz8yvyztjsFw+9ZmxpDdnqco6p1aupE6hrBq9NZ4chdWbaj5OVHYtObI9p0a5ql6j4ZDDOeJyFzcRvIzVvOATqccWaRTmNF4DECzPcRjyiJIFOB2ouO/5ezuN8qHD4bmynXO1cKdMdbl2389+ta79Slm7sCZwAxvKzHi20n1QqWpcqOpkkdf7Ly50tqKUM8a2U9ggxKiFa/Hxqwe0vw04iaC5CEo0i3VTHJmuUnYUy1hOIIo3/QzAcjkR+S+W1vK4D4cx7Waldn6j13od9cz2Tp1VgXvHJ236pnJFu5AulxudTsc6Gg304dmpcq2Wxpucys22BaTkNHEjZoGG8DX0PdEiTFK0x8KEfMGSuPwJvVVYUWNUh1YlwtoM4ty7E+WZV5dnHoM493/DsxwhYHkaxnd2zSr/6NFDHZ0eO7uH54yxHuvChmtb2Hi92ttpKb9ZaD0fKreaOWBtr9fT3Tt3lcuV3N/18bNjAxQEt1iFMRjg7gHsYFb40pe+qPfff18vXrzw/T2eTFVHOIqGqVAK4X9/4F4zSkthT3zQSM+1wcRWyB2H9ojhCHBpFiwe6BDEFrL+rAAU13biNOoLwcq1vXjbXhx7ohmSHC3lkakUY+90H6WkalhDfy0/z0wybEe0HbM+cu/YBp5GhVn6MBjfAIPk2PSdXWYLyErBggYtKe/ITjmvX+nved2AEy96aWXZjk3SXX1N016LY/0wJOtptEa+Ak5MoV4zKQY/mcLrhn4lAyJZm/BWH/KKS+cTcElaFrfrTHamvV4ws60nNRFnzpzMUhf/nwdVtvRSWNWaz/WF/T3dr1R0q1CWBiN1W22ryfvLhU7wwI9GzhWh0htBF5s27EK5XHWexnQ6V/9qoAVx81D0oMLpWHuthm71OqrT1DjsK7eYudipWq7rYjDQYDnT1WquEaFIoPjZzLPKGul7y7Wa5arHMwjK2GHJdyDkaIyttFbTYDT0vYnjpdkitn2sQf/SmxvMBg/w5cWFKe2T41ONRmO9+eYDXxej9+VC/au+xYPRQxMx3l7HmQ2npNjZYqbe7o4p1k677XTNhz/7iaPmP/OpN+1mQCBGYFo0FNc0ni21KVYdtvbwyQsXy6lAA3PBxVuAEsLb9rot3drrqYkug5I/KNu8bNsbD0J7w6GRExLNoZTXbdZFDWgMHc/Ux542ntkaja2WB6leqW4tqq4Kd++Eqb4Az3kKwyJ6nYcftsljCsSRCZw4Gjx7QOxoCNstDNdVMafT+URj+KyU62EWhn9fLvp6NckIIDm0SREaYupqNEujn6jze1hBM3BC4SGYCIASVtd4MrLfs7hvaG/AicWgKdnUuSHQ9kkF57k10+E1R1Xp7Ohcf/jv/lC5RV7L6UKdVtubFTPf0XLhxOGxNrpczHSFC2yxiN6m5Wpr1yReGgYkG2Flp7SbB43swOM9I4nmbefmumydBthQF878aeBGK1TULVYsdsV5xAa2yscseu7ofE5La6cal/NF7bSa6rI50Ck1nWrMCCY55jIA5CyQtODCEMRnFn1S3MN8b/e5ADbnC2sX3L2DDBArOadFguI48U+maqw3OqjVdbvR1C7NsRR34snYwM4Q6iitKDur1DTIl/VkuNAPnp5oYP1JWUvs3y5jjDbkGKFfw7rYT2DqrjcJW2yT7gRWIWNOojjyehO7DqILFiVjVjIGxSxUqsiwxsQRF3OHJXIShjHplstqKLrA9iol7VVL2kE3N5s6Ywawbos7IIt+pkpHZ8u1Pjx+rif9S52jt2nWtSyWDGix/nOv8DzyuQNQ+MGOcl8z5qHJfOEDHszuhg0YvVBWGWDXGNqHsq8XIDTLX4I0QvPnIEl3CMEQAmcLKjebah3sa1Wp6CdPPtbT02M/s16TSjQK9wx0V2QSbZa6fbijw/2uNouxRpendloSzHa4t68Hb76ly6uhfvTBh7ocTpxbcs5hiRGis0TyZmR+5Ve+oocPHxqcAHSt6avW1Wx1QstWKOmiP9Dp2bkZFUaPV4P+FmBeA5O4Ngb1CZC8BE48Oo5EcXKH7OyzMDZbsNPem8L5to6dNObJ2LkAJyuDE4tjE8MSWUuIbSPawFu3s8JgFH2H+pcD/2BLSK61ZojRsp82s6z8ApRZb+bWYrQnMKFplGw2j6ym0C5yb2aMqzEGmpObC192OsvARGhF4gGIkdYNfQoKYyOMZGbKRHLB3249+tn3z2KYb/68m+Of7BG9eQL7RcAk+3PorrBFJeC4jUK8TpW9WXrlRTwJ9ZzbwNhlufAJqLde6zOdtg7zOd1DBNofqlWrmdkgN2S02WjADJtkUT5YLH08LNWaVdgn5xcWflbrLeszWBivLs+1ns902Otqr93SajLUYjhwG27NTh1cH6S8LtRfzbRuVKV6TReTkQWoLqNabrTTxEbcdcIpJy4WuPEyoq/p1+FBQPtxcLjvG6ffv/SDQyswDw4R24xwGOWQyHdwcGjbLICHE8nJyalHOiyCWOFwrziKvABVPlS5Rktv3hsAaYgsEsTfj4d9CxbffvC69nodd/4wNjl+8dyzZNBxudb6/2h7z285suzKb6eJjEifz8IWynZVN5tNcYYaaQ31v+uLhkMOyWE3p0152Odtem+0fvveyJeFRpHSaAndWEABD/kyI27ce84+21iK9+3Lt7rpjqLdcRrCypZzw6j4D7x49liHnZpmo74OWjXdX12okabeILp3XY3HM82mbC5Vh/ulWUPLZTH++TxwfqaMh0reDCF51YBIOWDgifvhDD4gxj+8STL/DuFiPsidQUGFSEhVyVyI8NyGdWOkDlMok//WutFS96ulRlrao4a/Z/xlFAbLmmpFWbViX5P9TlMdVDoETKagTsgZq0ZLXKBA1MNlFuSENOhKkJnnqoXcvyMfPzxsZjHILb4/B8Oxc7DB4wmBLLeUaTmYKVuV9Q//59/p+t2lslImPMzYPAaziUYQQEuRRzOd6no6Vhfb7GLJqqS54duYGIv9upGRKEXNVTx2fw0jBB+7XJNcGstWQXES1SeoXtLNQgneNklVx7WmGiQmM5ID3oUYVyTUcqF5lDpjoEZGEwTdRpppr1FzkQ/kj+Is787Z7MKoN/o9RGt7unMkxGzQfM1oMTWJj8OE92mTvTzAM6p9rOoC7ZzO1C4W9azZ0uNaw6OO2mqpBK8VEJP1jFWgQrWqeZQP/3A31Pl04fTnGU0A0QlO0l1FIiSbfiiIQ5cc99ecKBJh+lz+nhca5ph4VBXxK+6FP2MkdEfVmVE3+2QQ1BnkqeFQowAEX59arr1XqepRs6V6YaPKYqZ2uaBOUlSnXDD3hCF25riFMOZj3+utirovVnU9X+uHi1O9vb/Vsp6p0mkHs0pk72QnoSiCaIlpmAn1sUPmuq+CUsWRDDQrHFLLkGsVpN8PYZI8pxQ1RGtUa1WrD5H7Mx4lo4kXZgyOiq5Sb6i2v6dio6776UTfvHqp/mRkviCvSxTIwd6+jR2jXkTPnhyqWUs0HdzboC0rldSuN3S0f6jDo0e2mv+Hf/6tBpOpqvWWRpOxmwqeR0QHEGJ//PFH3dzcRjt+kqtTtdodXd/eBvltWvWY3Fw7/KzysEyPV4NMPG/8fa+hFeTS763kPFoiJKCFYTRnHmWUDefWB/5vxxhE8dw2XzKMzAInhUIQ7kngH4VsnuD6zNnDfQthi5BZQx3NWG5TCnYFIG6gM7lUnRDAYOHAfhlQZs43v7KVgBinUoSEQgQn9OBFFXyB8rPZxQlqnbwjM0i7W4REdY3/PnZvefGSoy0gJ54n5oVLLExCcxoftB1L5lwFtO0GAzIcOsNYcfw/Lk5CsbdFS+I4fPuHOdazdfXceq+Ef8KBBVRZX6/1qJrqo1qm481an9RrRlGqQEtcNPuGSAsOpaRsD5HJcqHxcqnhcqXueBIUEWupP5l55pmgX6fjnE60IqG0WlWDDAjyG9hEedht9hUs9FHq0H1P6boqRQ3mM41RBayJ+c501N7TXqvljYVIcALHzA+wO2mQY7bbLVVrqR1Kx+OBM27wN7m/u/X8koV/cnKqZqOto6Njz9dxIyTzhoqW6he5MJ0junz+DGKsr1WaWrnByKhaq3nTuLo812w0sIT4yy8+13w6tiERhDbDsRBoY9jc+U1XL9+cGRYlEIv5I4dMs8Loq6R6NdGvvvxUxdVMKREfhbXm45FHUp1mW937vkc3wwFjm4r6qKiyppbrkvr9oT0fRsSaT+fRor9ox9G8OCnTfUUVTZ7/EWadwTAsh4whkMHkL9hCveg14lmsD+PgWwCVneKkt17qYjnXPQhWYa0VHB/8YcxdwK0JM8yiR3EgJ6iZSFdGdWKzpVpVrUbNxNmAnoRfUflQqNhbI7p85qiE1VQxyZWxHF2/Ye64c2y9iSLOy7+DS1BeFFSarpUtCvrut3/U229eqlGuajwglalgqSejxGm57OiDy8lIN/OZ7lcrTTGMQrkVi5PADg2eGGuqm1jA5Y7MhqMjGhtIl8G4ygqCdZAjWpK4Xqm6Xvg526/UdJDWVF2HdF02MFj7ixJE74VVLaTQ+vCGe0zhyPjGKc+YrRGEuQrGdhQetkOPXhkUTBQrkCyJnIhpuYxWYIggF4YUDffInCOjFOUtwXA1n7mTxnflMAmZP8fwXriPOCM7+Xmh+XIqAKpyq6VxKdHpcKIf74ce6QxI103KlpyDUnHdvEZsFhiKkxyRtioqcg3cWFmB8ZA/lvNTzC+JxcxD0xgh+x1zS5eQJhWjIgreGd5vl3MXInuVVAfVuo5qNTtZV5ZzNYsb1TFYW83UJsizBFEbs4WCpuyHcE1KqS42Fb3pD/Xq8sL8jmKzrho8M4wZGCFzu4g14BB2aB37XcmGhTQ4ltDa9Td0/flYJ1cp2b59Q87YSng2YYqHEoZ13+2SYIvrdabVPAQzgvz6HmLr0GiofnhgZdQ3r1/qdtD388nfU+DsdTqq0kDNZ+p1b/T4eN/8E2ztF+OBJbWgcqCvx0ePdXj8SC9fv7VBG/YHlvKDZK2WHo1/9dVXevX6ta6urn2a0aDC52PvHE8hvWKXUPOvNHwUb/a5iQ7BuQcT+1Eui88LEzc7W3AgIBsUJSxSk1djQKcbLI7ryDthzbtIjw60uW39tjihuAmPc1T4Ra6KfY3ITKKBjtQIvwgoyNpRKy5O4hguvLcASOfctzBZzwuUh1/dvGwzngLK4uJkt8j5UHGyq9QJ460QG58bLYXMhbBJhA0ofNN45bzAfDFyGWGerZNb3/N3DgTbKUj+PxQnQe7J/yPCE1+fBb2d48a48IDYxKtI2iYKAcL65nN9hAVxp6X2fKIvOm2VBwM1qfIXc3921N7kjxSAJcuJRz3d0Vj3s7luBiOt+NpKqvvJTGOuD1WxfSOCZJEDL+GhgWsCCQwjN+BI/gyHS4ydCmsNsaTXyuxycnY4JJ8eP9ZBq6U6JNzNRt1Bz3/vCHoVbDK1v79nZGU+n2o6Gdne/ujoQPv7HSt1CNM7OztzFf7o0RNXw/i3jAYDvz8eEDgFzNpzSe0UcyTSmiFpRgLs3n4nHEqoiVDwbJZ68fyJXnz0XLc3V974QXGyWs1qnMl8qcubrs6u7izLIze1WmsGbft0oj1QhUpRB52mnj85tDQPh1j8UoL1ctG29P3uUOtVwUUKxcloMAmvsynp9vbe6pzpaKLlFCQmtSwOPgvdXo6agKDwPOfZIyHwzOQDd92sa3gp3Cuky1UIayZ9oZgBnpSwd8ebAZOn+/lcp/OJuk6E3miTVlRgs/FBEI3x2YxLKMVL6jTrOmjVVcsqzqohfp2sJKt6YmGSpuH3SSUUKCEUM+e3hkMzSIrD5ojPgG3Nc5lvlBSb7RG7Jj5/ab5WabpUYTDX2z99r7ff/KhGuaZJj9CxskbLlcc58zTV7Wqh0xGH6lL9QlHTcsncJooTSz8jadPG/5bzhwFzTqgLDU60Isil2TmhjoMBdE5FVbDvXi3UKpZcnLTLmVITZwI5GbRkAXKyWWmCU2tu4R5lzXwdSJiJwRCHuddYg0MEhoPFmI5cFqDxyDWxpwP3lZEIKpws8WsjmZ9MZx7t2BgPGJoOnvWxmDtqolNJdJSmOoDDVS6rVS6ZJFqAq4BaAbfhSlmFRkP3q43e9ob68a6nYamiIc8PJKHdHZoAACAASURBVGO4SWzuDHVsMxKQk7xZ86HhwiKQoHPuxbb5y/dk9iK2PI8cwwYa/GYeODThPgRky2OCmCrN4cXvS/O5WuulnjXbOqrVPdLhXqTrhXk06WphZKsNh43xJ0np2LDza7msXjnV95O5vr260fntrTY0ZY2mWnsHDs+06SFrkIPHXkIzLQjaJLiUzC3uF6ooChc7MQdOg1F3s68DmhDyZBiTkle9cUI6Z9I9kRqQeBstr3Waoul44g6cNNUCpn3tltJWUy/PT3V+C86JKziNA14leDPteTR9dXGqrFw0ettpZEa4KUgZW5B1QwI9DV1Wr+v7H17q5PTMe9xdr+v9EnfrX/7ylzo9P9fp6dlPSNU8px5lLTALLDlQE8HBfa+nORSbPGE4Oipvz9NoThpGOw/3OBSqMd4iFpvBKuNhWuH6M3cYdnMVf0Z1XYh0ibFERpF5i8EaIND9A+JIqG3OZwqITnRkj1YFXsQ7nNW8LrDVgpuZADtE5otHPi5MTP0I6ArNf/4ZH2gXehjr5ABGGOM8uMPmhUlATyIDPxYnhuf89ZFeGKvfQD0LG2qokmJBs7VCCK+Vdwr/s8hJkE4FB0/fUENOET6KxZH/JrevjzcokIRCcVKbL1RdzPXl0YGeg5xopUd0RLOpMrJxor04qiQC0eiYKU44yIkC78+XjkIfzOfqL5bexD36YSMv4ZwSUk7tE4GbI50wMCddHBtBSh4BstSCJpDEimsNVzP1JkPPZNuNhp4/eeKwKTYiuozhZOxcEQ5XriHQ/aOjIxMsh8O+FTqtZl2tdsObkDsMoPvBUJ3OnhKktpyxkGD7fV8fEBOWGQZmwHAQY/lvunNvmLEbZXQ0n89C+NZsoifH+/YFQArM5sAmDRGsUq2rXKnq8vZeb04vdHM3MFGtgMSwxKwcMuxGtQJGcFU9fXRoQhqyPhjw+SwXpcX+3pH63ZFHOrjBUtMjgW7UAwJzjeQbwuZ0ptVsrkZaVQnuABblkODgIfBQmsgVNTfRop37SifHZsHDDSeFf8P9qUFQ5X4zOoRlvpGD2pSmvrekP5/Pp1ZM4XeyqSRWStlPwgVfkNVxasPXREJ82KHIrBghsRnUe8UJxNkKP2HQJ8G3Ig8A3GbD2J115Z2lVA0zfEiiHpPFTcWdVjy4KIZryIYx9bu80zf/9K8aXd+pukm0GOIzkro4QXExy1JdzeZ6NxzoHufyJNG4RHGyCdkXkRDs/QInRxAAh4cFn5VtCGCUq3I85kx/VDmocHB5TTYFu4w2lkvtJ6n207rlwwmHFDNoSJMUJsKifm3lEN2zR8gu+NeOFwiy65CZFNwrQyHNoZyHrCHRpCPnmTdi45Th4Fa6KqFKgv+w8euDnni0SXHCCAkIv1g0VwxUYb9c0mGaOvOnVsTBlv1n6WeYUceyXNa4VNTlZKaT4Ugnw4nGxCoUCi5O1ox1+L4252FN5qhXaNZyAr9h9Ig45ftXjloHvkjg5eTFiZ1d8+Ikmtv56wmKjORqw/fWjlPUSTgVHZaKet5oqpOkanJgQz7FRG41MyG9kZSEfJsfs5U0Inm2XNGgUNTJYqHf9wf67vrW5P1qDeS2qVaro8WEcWJRmxlIJsUePjoLrYprrRPk6mFfpDuwQCGmx9u3g8ML5CuOqBwfAEqBUy/7pQ1hcaq+d3GDbYO5Eau1CdE0B07txVOmXFLz6FC96cSeJ4PZTGvGlOu1ixyKjkYtU//+ToP7Oz066Oh4v+Msr/VsbKn6EeMhzpXV2ujIPTEE334bxqH+fmvtHxzqF19+pRv2u3fvjBrz+SyVTkIKO/cNZCcP7qQYvhuM/LVGS3zfQACDXNjcnpg9tWsf4HUSk8vzwjPnHgXkJI7tjGTEYiP3PYkeKLmvTYUCPaIqPuNz1VDeEMX3kCto8zLDFQYKxYiQ5pOUvLgJtJBQeIQd1+FNIRI3txWIhYkNAaOXTY4Au374m8g5iUDGtuN5qIBCRb5LmM2rOL5tUOZG2VuMPs8dWc3P2c6XQlXHlcinMcHO7KdksLyoyd/P7q+746dQroUiwxulu4SgCgiIT+wgYs0WXD6DtXcgQ66Dp8JqqaOkrN88f6ZHpaKOtFZtPFIbYHI2s0zMBzNw5gJomc+AFmUTouXx2MiquhuNLTcec7AvF7qf4z+SaW1b6GCjzXtFO0I3wSFqqSrjEuD0BXP1laPg+7ORupOh0mqqj188c+XO9rCYzTSdTcxpcBYKdsbMO+skRzataR/0e+q0W2qBPizn6vbudHR8pD/+8Y96/PiJjo4eqXffi2MARs6MgMZmjge+BA82kGtACtisgVZxcLQEGa+C6dSckuBJ8kR77aYhYx4mHjg4GRQhk8VKJxc3end25WC/Ujl152+SIQ6gBA0uJvrk6bGlfFxluhY2e8ZNcxxpZws9fvRMd7d93d/2NRqMVSByvTf0JlhOMt1c34YDbTrTZr5QM6sqcXGyUbVccXiZ01X9VEC4C34CdgXloY1z43B4hYLGxQnScAprB2owzpNGmPDZRKuoq/FY70YjjYoFTUNqlwooDry5ssksDX9aOllY23ztoN1Us451fShOmvidWLET/jvLQE5KqvAzIie2nc5Z/HQe8YGnOCE2HliXdeXiJB5qdgmN/v2gbx2iCiZzXXz3Sv/jv/6jqquApixH+IJUNFquNWJcmVR0Pp3qZDRWD44RAY7c17w4ieS4QIvDGyWgHIFLAtfnwSbdBm25ZTbhepLqjGMoAtdSbb1RR9JhWlU7yZRuig7S9L0h4bZYsIoNfhfU1C1ZzqPM8Pk4lBxGmCO85ZKfKVv7x1GPZbVRDg4SkVukc//hbVkC6a5V5lrBfcjoGBkVjMZqlilEZAXLHntEdEnFC6S8CWtpDXKKoqRU0t0CX5Oe3vWHGmC8VU40jm7CeOHYudbvieKBtRGLjW1DlY/BQlPg8U3OSaF4y0UFOY6e74FGrB9QbP+ObJVCKLrZtYir5/mCp9FJEz2tpib2VjcF1TcFf054YIyqaBSYLFIwkJcyL5TVV0nTtKab5Up/uLnRH/p9neOAuimr1ewoLVe11+xoNZ47TG4+GiqFP4V0mkK2TNG51myzDDldnn4i1w8Lx6qqeKjyOZ0jBEIW+SYkbId0cRSHoBsypy6XtNOoOfk6bDK+r439PY94vnvzRmd3tyqkmT19aEpQykG4Bz25u76yIosIjkf7baPCpBdbXVevejwPT4Xx+bt373R1fe29rj8aq1Zv6JPPv9B9b6A3J6fKqvWA9OFFQ5DrYu7PMh6NXDQ7CylJ1Z/OzeMKnAt8X8LIg8Imn1bkEmKPfXIg4L0CJT8D88IlyJIjALDlnERjNqMk4eR1bla0u8+dZH0GhxFDGE3HJeVz3TyW0IzwgzNr103aKOoONzUMNgL7y3HV4Nb5HhFHO0FSHBrtbXHCe/ybTwIhNi848rFOLm/KkZScDBuKgPDDD0wsBMKUNEK7USGTFw4PBJj4b+PMM6/28wLk3+Kc/FlhEt60LyzvydCQJUqhWKISBd71BukqCYgW+VP4PRtWTVJjtdBHjbo+P9jX00qiw/VS1QnFiWwvb/IkEihLNDETCg6pLCTIlEJbL+zkVxqt10ZNrscT3c3mmpVKmhWQ/hZCIBKeGxzOq42zJLjZzMgpNpBK0lXRyd1PBpptFuocdvTJJy88E+WAIa13Mhl7xmnDMDbG9crjnOODA11fXardarubPDzY0+Xluaq1TL1e1+gV4Uz8Q94HyAOXZTnHSnqm9t6BJcNT4FhmpdWqHVeZm4IqIL/DcwMC7Tdf/8mb6qcvnmu/lTmVk8VF5wksXqNz2hR1cn6tk8tb3fUGlgCzwTnYzsQtkobJT1npy08+0nw6tMcJ2TPINvk6wgKTSlXHR091dXWn89NrLWd0wWtNhmN/nnIp1XAwCDNt/APmCzuI1rjWWGDDIeFAhDRmuHjpVFqcMb3GY8cdmPdBzWNFAuFzcDrMV4AAVrbpGsUngW2TjXQ5HuvtYOBOGXk5nTMjIvYk+DwOYTMmCvKCuVLZMetsdISPMdaBo5OjKFk1FCgUJyljHcuKGeWEA4r7xk7geTMFID5DOKwyqiji7JhzF3K0MsDBhdVadQ7YTUkvf/t7/ekf/8WS3cJ0qdWY4iQ14XuogobFsi6mM51Mpuoih6wkmuBnQeJsbADcmUUfE0YZ7vMi6ZFfHwLrwsZmCbfWqhaKNh9MKABWUZJbSrRXrqheTOyhULQD89ojHQjGoIkgJ5HKGXQCHOpxw+Wze6hLE84G5xBgZJp0rjlJHtg4uG8GwnNYg7YEj864Lk6A3p30G7wciouV/VdIQ0bB0ioVdEAkBUVlKRiVFewGW9AaWSjrIqkYefrx9k5vuj3N00yzJDFfjbFwLpV0sRQddh9GOVF44C47ZKcY5XmvOMkRlLAJR+J/zlmJKETIQmLpBXflEmiJowAWLtaxbz9sVPWonqqKf8x8JVKgq1zN+dj25RnowWIW8qbSqmbFRHebkpVHZ7O5/vXyUn/s9TXy85WpntaVFitqpnUV55i1hfBTxiWoQlirFCeoDUF+GaUVcY0GSY2jnG1xzX0oEL3RDEhZzD1C3g3fhAKF5xjLBkbJIA6BSxOuh88xmwnKjtl7jx/rx5MTvTw717qSaBajGhqN0Nhx6E5HI12+O9Gjgz09Ody3V5PWGATN9PTRkZ9V4kq++Pwzv9/Xb9+oP544M4d04c+//Ep33YFevTuxh9MIBJkg0TTdqgAn45HRHRDt1t6+c2VwjyXlnfGVd8Y4rg9HWUgv3kVErMvxQb6LoDz4hfkczSuAeLi6sMhRxphZlKc/25wyAgw56uJBRE6s510FekvI6mHMjZCDYgpyrMdBgebxYEmy61ubvzePNnZIr0jpd0mwOYU0/FsXJ/lizwuQ3cLk5yTGeUFhdCdENW25Jv6AEV7O4aZtgRJKu1Bd5S+SFzvv/br71x8sTjwbiyFWdFO2a49wYexGbOdMd8LD6cwIYOOVtdrAmnuFtT5q1PQ4rehpVtHhaqXWaukuCXt5d9psxL47zLZDZ+yHYwUXoWJre4KtFsWS57GMdyhOenierDBMQ1GTWoLGmITZI/BeYEVH+0zbjK9M/puxZHEUPWir02mZ4Mp7njLOITSQ2TWyR6yn05KePHlkw7F8jMaIBxkx/BOKE/gUuUU13e0AKBGcgnRWj3ISs8rJfuBVYONTqAxHEzPNnT0zn+n46FCDXk8X5+fuIH715WfaLEYeV/C5cD5cF0qqNtsaTBb6/tU7Xdx2bSnN9WOcVIE0arngUrVyUUeNTE+P9tyhHe23VWDeTZzAZGIF0fHj58rSpi4vb3V5duMuazFdaDaeqFlvBsiQbpIZNbbXs7kLkwbwPg8Rkl6UOkDLbiRXRmQoTrz+nFFTCiZwFCblsjJGWfCEYuCdYUdm7qh6yomNtLrzhYsTusa5VRjFwDvKg/hQnPCoWl0XpHd0jx1M2YychNFOlgSyLERmChb+3MUJtv1IkYmj50Dl8/hQDYVJIHkz0puZGOpDLK55h9j5iI9bBVbgmJytNnr52z/o1e/+oMamrNJirdVsGVAuCpO11FsXdDlf6mw20z0jSsjC8CU4zOPcO3RQYcRLEeGN02OdEKyxS9hkQ2SkxjiTMQjKD1xWMSFknHNMTlWhZClrcRnGbqxrFyck1pp7kqcaB3g438BD9xc2ae4lBxcoSID9y0F2Gv15cvfNfB+x8Zhn4phzE7xpk4nQtcLnwagNx1rSkRk/FTbar5R1mFVspEgqLwyIIuuIIhGZcFZVv1jS+WSql/ddXYwnmlKw0NzQlJgsDR8pjKJZizilBmg+kg7jCDyXbj6kVMcNPhcZBAFZLH4fYPyc+2PDLJAHDM3g3iwXqpA2WyyoBVrSbqlTS9VINiotpqos1monqSqgSLOxEjKtqjivTpzRRf7SuJDoTmVdzFd61R/pm/uuXtP5ZzUrcdJioqyYqAZauVYwoBReQ9wgGpeZD7MiBGaQsUimzCrp9uCjcLRTbFS8OX0bEjiEZkzciBBgDJsb0RGlgbpwMfeozPYQ0WDRzyKiB5KUnzzVxf29fjg705D9jGZDK8v8ybKpVapazWY6e/NWNQrQdlOdJkqwkuaToTlx+62mRv2uDjptPTo61HA8ciFyc99VrdHSl7/8ta5uu/r+1WuPm+97fWW1uhtQzCpB7Nj3bm6u3Bzjf6JKze6xiB9AqT1LiMWJieQxVyinQOTqrHDe5u7MPz1IQ3GScyt3uSo/dXT2tYp8FKOe0fgvpLeHF2F9hoIvfo9YnAQzJQ7/IAH2GeldLryzoBEKSt7tpMX7R+C1hGImyI1zmw9+F0wCY/PxHz8O2TqGVSKCsi1O4hftjnG2hcWWfENHGt95JMMGzXW4cLvZCFsp8Q4h9r36ZGfI894Ff88fJfwtHVtOyAnwUTgccllegCTNS2H2ygFBp0EHsVm7G3qcJvqoWdOjStk/O6h3YLEvF54156Qiz9phNuZR8FG25yOvWDZREot7OihlNR9e14ORui5S5lJaVbne8CE3ms5sxMMGZEMjeBEZjO6xhiheWjU1D1sqZ3gFmFbry87IhioaX5LRONhkHz7a18HBniZYIsd47eOjA52fnQQeCDHcWea8EEhqZop3B8Krgg2SA5CNkeodHf4Mj4Gkopv7exO3eI8UNyw3OC13N9d25Pybv/4PztZIyGZIAlLF6IZ48HJW18VNXz++ObWj4hSZH+QqfA54j6TZrlfq1FM97jRsuPb5Jy980G5W5Ou0dHt7q+ubO336yS+oOXR9eafbK2bMkGHHmmNwlFZ9f1D0MPYqogZgxr3ZqI19OeuRA89eHyFTh4MB2bA7aebSTq4tuvhiQ68SagbJlM08usqagU5WCmZ3lYoj4S/HI51jWkehGgmyJj9HB04vy3h4uEzYBLOjViO3rickMHF3CoKCz0soWOCcUJiE4gRJsa3w6b6K/pQBNWG8gzMxXS+jDEZQUabpzKNIUnPWD/wm3thoond/+MY/q8uCbahJB6U4IXZtsJa664KuFhQnc91uNibEMtYh/cNhXBEdRXXjhgOPOj6qldO4jXIOBZ5JnhNk4zsORjhGdL5TkroLluMelSoeJ1CYsFM54BDrfLoyh4E9GDMFFJe1FosUI6cxzyqmKU8JHINACTWMDB2UcO78IMw+jEcYu/HDPBPk0tww9orIMSqhAoE0jsdQoaBOuejiZL+aqE1BCbF6vTAysSTqvZxqntV1s5ZedXt6NxiqD/mykmiwgGtRcqSEUR97mARFEVuKD4HIITAKDLfGTrrhcPLB9JPDKBQjTpE2PBKqM3PwYjr1Vj7vDK/wM9usnfV11GrpoNm0hF+rsQrzqTKCRXlmGBVPx8oqRRfLs/nEVgmMM/ubku6KFb3qT/Snyxu9GozUJ2SzWg9GhygLQS2LZdXgFlGckHDrPBy4aJNQXMBhiVJu9izWbi575fegSiDLnEl5/hWFiZ10XbziGLwwQoeZGg7TPM+MvKczxsc0kcHVGLSW9986OFJ/Pterqytd9PtagWaxr5alRr2mR/uHmo7G6t7caDWbaq/Z8P7WadW0nI18dpAZ9vT4UFdnpw4HxFPqzdmpzi+vlKQ1ff7lL23U9v2Pr70Pgqik1bo9WjCjBOFmnIZAAf4Pe2651rLKk8IkjCHjORydu/L77yM8FuOhv4+zimh/8NPTMqyXoPDZKU4iGXar1oI3zB4Yxyn2Q8pz7iJyEnxNciJGKHiswjUCEsqRLRfVe1/QG+dNBM+qV3hECbfFifdEOzZEzmr4up/Yjfz1R59vxzoPRcmDY+xuYbJFUXYQjjzd1xcvVmt8G5PKbOASDdsijMrC2nYJ+ew1vl5u15x/mPcLlz8rZAxdhU0mEGHZMQIbmA3S81xQRDYlYL/1UvjVFe10KB2kFZNfvzjcM3LSWM1Un0+ULudKQU5gGSOD4yBgnFPEFTYfX8FCD5syGw7Jr1OIk2nmXAeyJnrTuW6GY002BQ04FMlxgRcynRuhqJHzAGzvxNkQQY85U3u/rf1HB1oUFrq6v1YFefBqEdjpwN94CIwwnCro6PhArVZdw0HfxDe4JmvydkBgZvTD0sHBgSaTqZJyqru7rlIyKEYTVTMO9xD81R+OHWiF2VaSVdXD3bVW9/1jtsuY6PTkrc3Vnj461le/+EJX5yf65MVjjUdDG+mQMJxUm+pPFvru1Ykub3uaLTbmsXC48jkzRlfzmapJSYftuo47NVWKG3384iMbxzG2YqZ7dXmpyXiqr776C93f9nRxeqnCqqjFdKX7m64PQmSA2Nrv43Drk2aucky2xQKdVJ31bBnzdTALDLbJsPXpsl1MRKku4xsCzyhMOEztXurnMvgM0NMXqjXNskxn47Fe97pBZgvETFHgbufBDM2dgR1nw4NhdUQZCxs2qtTeJ0E6XPYoh02rWmXEE/4sV+0QU859psA0/G1zJArKoi24GYHROTrMLvoRmOhpgic8IAL1iEAvaj0Y69Xvfq/LH16pxgE5X2m9YJMoak4RUii7ODmfzXUynepytQq8EwixIAwrUChGNORCse5XWpcClIvqxPuU1aqYx5XtnMnelELshey8XKiG3He5UKdU1pNaUwfFiirLB0JcjvYErVNuf5/PwKPdQExeDfLbgODYIZYx0GKhPqngIDQZHX8IR0RFxajSxEqnvIZx79R24tPIPYIVExoSvFZYS/W1TH7dS4o6QA7O6K24CfsIq8cKnYoGm5IW1abOZyt9fXGl68VKy2qmAc+0gxTD2ggGa2E0F8Lb4iYfN++8q8wLllCYxD3nJ4h00YnUy1JAyYLyJ4zXAjEalHhjdWC9XHRRgvNrO0n0uNPWXq3m/KvpuOcGKUvSiBjOVebFFlPLtJc445bLHvl1Vdb5qqBvbnv65rqrK0jJzZYFAvhd0Mw1S2XtpVmwuueZZA3aWrSo8WxqZCvPIsu5Jfkoh/RyOCesG0bNFChe96R3swYpPJIQm2H0hCI3zRwFgdvsGB8T7oeFGzhJV7xflnk+6k0riU56PX1zcqoJJOFq6oYoTRI9f/zYPLeby0tdnp2qxnlQy/TocM/oyf31hVOL/+KLz81DmQz6+sUXn2syn7qRw30P75PL265+fHNiF9nb7sB7KQgJ95ERFSjNm1evPGLkeaJpXcNnQyVmZC0YmgXPHdZM5HzGAtXFWsAftqOH3HBwd+08AB15cRJUsmG8E9POeUZ2Cvzt9COOgAKmEc0AI+eJZz4vUPzKlj2HMVooQMIpvQPw+b8fJh/514Wv5RKYGB2NWiO2Ev7NXz3/7M84J95YY8UVupWohInVwZZzkhNP3RhHaVv8MBQnIVgtfGNgudwFLr/g+RvK4ZLd0U1eFP1bBYpvklnvwdwlXKzoUhdbWF7HsdIbihMkcms7wtYKBdtPf9Js6uNWXYflouqrubLF2Np/INuQ+GlbGvNGKFAMWyFrY8bOt4OIucBeG1kqBmkwxBNv9sjuhsu1BguSg1e6m850O5n678tsDjHinO4B5QE3vlbLtH+0Z9RkOB+qO+6rgOPqAoUMHf9GlXKqJUFXpZKePD3WbIoZEAfBRkdH+x7pQKZkBJRRFPBgjybeeEnqzdKaeRE2fsKds97QAinugkRIqUscfCX1tRyNhkZg6OJP372x0doXn35irorVOo/2NRj2LYmjMCEc6+IW1ORcd/2xVuTqAJPbP6SkrAThtOiNj+Jkr5GYa+IDA1a+MyVWOj050eHBkR4dP9awN3JxspjgZbBRn2TQUqJ2raHFcKj9ej14mMAbmS+UIFHFAh0lBO8LcqPDpyDiQWReh0wox4aHzTwFRSoWVAXJAgwr0v1zq4EtmaaUtapkGpRKOhmN9GbYVxfkIEtNhqTj3hK/KBxc1ARCaF6cAJHCKwEhCY6wJVXT0kNx4rFOKE78k6/DnZPrRiw5h0AsTni+kGfa4dOFAD4UQYsUBsSBZGluk69HWcXx1JyT8+9+UBWxz3LtsC8KL9YrxmH9Qlmnk5l+HPR1hs9JoagJh0VMkHXhYbUZD9/K6gs/z/xvhXSUkEbudRIk2RjRlfmzpZLFXDWQydVKB/iFpDXtcXjY0hopO+qmEFgYNrvQyASCvcuG0DFGKDo0Q0zzlh5xFOy+KnsQTbhvdOc0K1wrijNeBwlxseQ16TRYzMl4GHB7LsNdsM7Rsv8Uyb/VRGXtl4s6qFXUrBSVEhRnnwd4EWQqldXflDUsZXo3mevryxv12AvqNTvuUkSYSQMvzqohOEQhh4uDgq4/INeBDBwx4K1YwAh0rtDZzsKD9NAk+kggNVff0DzEbtY1+9RSWXFjW/q9amb5834thCbOyfEahXiLWlYz14rGrYyniNbK8CMphSgD1DnX64J+GE70p5uu3mFLX0qMGrJX8Ow1UPsUi2pjdAfqgTfNbOZnuozDKwcv4wxEAgECies2IO2Q7uEz8PcmiAKZ2mOJ4RBZPIugrIOrYuULI82yixOcq2fzqYsTLNctPeb6cq3LFWX1piqttu4WC31zdqaL0UDlWhb2cs6C/X0dHR4Ygf7h229tOQBZHRI7Qab4nvDzs4+e6ZNnT9W9vrK7M9EUvX7f4/5ikpn8fw+yuymqN5o49C6t1UwBaLfbduq+u7nRaDg0H6aAOpJzxZQEeFCBKMwa9bkWVT75ORhUNqwQTqIgKc6b/Qd0IlYV4FWMwyIql6su83OWYpYCNvc+yckW+Xg4L078DOZTlVic5AWI98X3bUPyCmXn8H7/bA/ne0CaDS7suMjnvNfCb559ul3u+VhntziJZU8g236wUqBMjZHd0flxG/PtuG/UBetA+oxM6t3X8e/zMu/fqkQ++HcBOQlGT+FFwqyWXIZQWATHu1jBYzUNT2O5UKNY1ONaVZ82G0ZN9ktSbE+tcwAAIABJREFUY7NQtpgqoUjh5ZgJY75Fj1QIG5xHAXQlfGYeQC7wEjIoHfnG8O2KG4bapQwXIdHVcKTz/sCjnil/Ty4FVbKrewq4sBGzSNp7LdWadc2WM3uZTDFbs1FUiIM3HI0MuExlX7ViBjO0g8M91etVH3g2XIsqI2RrvW7XMBykqyyrmQ9MQTKFmIWld1IxagLTnM9AcVJvkosxDkZWGL/1uloupvrNr3/lh3Y06OtwvyOt58E6v5Co2trTYLryOOf0sqvxfKUCLH8eNgjIjEySgpoQCqsVG5J1GqmajaoDCWsNOoy1zi8uzMt58viJDvYOdXVxo5srnHY3mg5nmo6mqmZ1NZJUpelUnTRzccKmSrcLJI9kNWxNjEFQHhUsR52uV1Z/BOF0QL4oNKvkIHHIo8DgZ7SGhpsC3I+HAxLK68XCxcn5dLINXYQsaygzWk7nD65D9whWM2ciQPggIWTZMNIhuh2Pl2oleJ6YGBtRk2otcFIoYkC2AnISwuvstMkaR6jM2M8jo4qRMD4vBGbOWJAWw7SLtdUYy+5Qr377e92+eufiRFPknnQ+JecEzZJMg3JF78Zjfdft6XQ29WhngvGg3W/Ds24I3wchGyrKiRhUBx9mDccE+XY5jCwJWoyHZF6cdApFHWdVHVQgYxZcPO0WJ+F5Dh6zPpht2hYCG+0uG7cMh8XbnycgYYxwVnwOotfxHUFdRfGBpJ8ixvx11jpxDSuPK2ndvGdUKkY3iKDgNSsUJ+u16pu1DuxtUtJemqhOlLwzntkVoudDJVVvXdL1cqMfeiO9GYw0YmwQHWHz8XzwWwkW/jy/GHRhqhhM+4KXR+jlgrLQYom4h+ZNng+gOD7P11lw5A0baWj86Hso6Giwlr7+PGt7tar3NczF4GJNhwPNxsEFu1Vt+BmgyIAU285SS4iJX4Cjcb/Z6N10rt/f3Ovb7kB3hUQzTCQhBlczc1sY1TULoUAhkoCgRJAJYhySahbIwLkiB07WcmVUM4wAA/Ee9IRim3Il5y6ZcxJD5XJliFcIe1eppHqtZmQZlMcSbRuKRaKwLwzZPHU1D4+srPvu7FSn/a6zsIK7qlSvVvX8yVOjsd/86U8aDXp210bp9PGzx7Y3uLs800G7ob/61Ve+Nne3V87I4r07CHS51g8v32gwXWhdStWfTN20gZzAESShmGaRpv368tLF8pLnz1YNmCviUrz2ekCIANfPfK5YmG4/k5cIo/4gQ8+RkBytDTTGKPXdFicBMdnK0MPcJ6S0Ry+l3WIkyIofCLcBpQyeOn7tLceEJyEf2zyobvLjOgcZ3ueMeh3nbu358Om9LL/CXz779AMOsXnmwwMckxcRf1agREKLFxgqD0e+U5QwrgjwEReZhbdbnPyExxIJYe+jJbl87udrliDTzMk1oauiyouWu64sg/GW4UUkchgLLZfqJImeNer6pF7VfkHqUCkX1spwKCU1OBJplwtIjSWrNVB2sGs4ktqs2MDsZ5Gg3LHUmJmyUzGzwNAvJboYDHU7nRo96TPf5rUILLMkjg57abiPcUajVddys9L9oG+ZJsSx8Xzm4gTeCItrhF9Ju61Hhwdmkt9cX+rxk2NbKGNbz+sEfC0EZ6F64UDjwCeIajFfegYK6Yzixdr7SqZub2ByFiQu+7g4G6Ki6Xik2WSoerWi//jXf6WLsxM9eXTkRU2woL1uSAuuNnV23dU3P751kULBYkRpsTBq0swStVCpYIvdqJoNjzMsxSNW0IeHhxqMBvrx5Uu12x0dHhzr6PBY3/zpW436U4ck9m77nuS1Gm0V5mE8AJQMIA/xr8RYJy9OLEsM3QX3ZYo9u1UnqDSidG1Jl1zwrLxJF8gDuwneEHTwxIAXMMvLMkPbSGwZ69xR6LBpwDFivk0RHhdqHP0H9BGbFMid64XJsRSjKYF/bP5pWbWSVOfXnCAbURMXKznCQlAZ0kMnLINIhih5uvb5ehosrCHvumgJz54/t/kHskQ3W0m9k0u9+dc/aX7TU6tY0Wo0tRcFRffYSp2SusWy3ozGRk4ulkvdrtealEv2cbFiJufvxE0N5G37vTkEsJ/HWdLvFSJycCIt+blbqL2R3VUfkyqMDJj06+gOGUjmIAFhVJvLQ3l8UfzgVxPcZQMh1+c4z1vOS4E8GwmuMLWw3Kc4AS2bgVqwH8FpcB4YE80YAIL/AkGe9l0IsmOKE0ziWqWiU3kP0kRtuxlzsFNsB6STQ6lUb6q3KepVb6gfekNdY1KG5xAE3ajPNPJhDlS4Jy4cWTcoVwzlgxLg9hmQj11YPkdO/HH9/nLXzzDfD113JMgGjCasCYoTrT02pSEg9yrh/tGdYHSHt89yoSajEUitdhmcqplU1KpmYbTRbmi8WetyNtP3d119fd/T6XylXinVnLF9Ya1WvebnjqIGcjONH9eO14YXRXFSSrEqoJMPDR1lc3C+DQcsY1+6fLySWN98/jwHh3XAuuDa2JAtemc5+BCpcKOhOXlnLlBA0eL5FXk4oM3YGBw8fap5UnYO0Fm/q9507DFRGRNMxt97+/ro6TPdXF7pu2+/tjqHBmKvVVenXjMtoLCc2ajt17/8UnfXlxoNunr69KnlwqPJTF9/96NHO839Iw3nS82gF1D801TGZ/P46FjXV1cuWEy5MIE3kH75fIEfldjiITSHgSu1ez6GAjRMCbYk77xwiFjEQ7ECwTWchbvFiRHInCUSF1y+7nKpsblMW+nxw+kfamf2hEij2IYUPoxtXENFFOVDgpZAfg3V9PuAhUuXPytO8urlAy/6foESLHKjMocFmRD7Hoh5uV21Jab/PxUnZgk7EyDOXO0wGGg9/OoZPPsRTztuf4xrFiSLLnWYZvq41dJndO+bldB91EnGXUGoXFlh4EyK6PvB5kVxYlM6bhYdkFUn4QFjhg23gsOYQmbN6MVweFnjYlEXg4HO+n0N2SijsqOUoXWX5vOJSV2dTscPMnba3eHQKgK6PQh+xI53yNbRRr3uvfY6bcd6T/r3Gg66evHxRx6L0A3u7++7C8OWPlx/vElmqldxJkQNU3VBguUynYbdYVcbh+kh+W3v7ev27tbFZLNZ12SMPfxIn3/6wuTL+XSkR8dH3nj6vZ4zIzalisYL6fs3Z3r57sJBf8VyauM3ijk2RtxR6TxBC0j9xD+gXC54LMRnb7Za+v7HH1xMYWqEk22t2tDXf/xWkxGE1bJ6dwPLFluNllbjqfYJz8N1kYOL4gQlCMiSs3TwNgnzTwhnFCeWjlqdkSMnoThpJqnltqE4WZtcTFFBSu8mq2iJc+piYaLjxXSiIfc8BsQFC/lgOZ0Ty0Mkfej/kRMvUBKAyICGwC9BIeDiBESpZNIgCcWgKIx0LDOOxQmFjGPU7XUSVDsmxdJ1bzC+W7ooIQ6BEaaVW+bQlIR7TJFZ3WCim5fvdPHtSyWztbNs1pOFix0O9P56rR7Q/UZ6PRrp5WCoq9XScuJJqaiZu7x8Cwm0N8f3QNCOGRyM0UCrMpoUIuE9illrMyc0bqYqnkLlRM/qDT1Kax6triBBx42N9QtPBlmomwoUVg5qzAuTQiApR7M5ngV3k1gGIANeY9bGaBJkbGPp7gIZtP8cRR35QCQsh5Eer1R2OjbICu63obNHVkqxWy3Ixck+SdLwNihO4HJuIHTTiJCvVdGm2rDvxw+3Xb0ajtUvVzSpVBwWCrJgkzyKqvx9gz5tIjm3FAIOKXQMn8dAvq3KEQJp5LmF2ne3o6XICoqUECJIEQwKs4hGa2Ft8ezB9SIrpspYixF7TEVHZkzCcx0L+Olc017fho8QfRkxHzw+9n512u/ru+sbvZ3MdLcualRKtcLXp7BSG8RzPDFy0i6VXXRmfFaIqwt8jxh3BznwChUUfDGIqmYDE27HCKbsZwd5ML/Pm1ojRxRsEGeRAGP+GA0Oa9Wav7Zer2tMA0VsBny7eKIGuhf5UsHGoHlwYDv7i2FPX799rdvRQAUKNhRdq2CD/9UvfuFR09//l/9iRLtFFpbHkmt98vyJht07/9lf/upL+7e8/uFbR4Q8e/6RpcPf/fDKxQnZQlPoGUmqJePlUuD1sf8+e/Zcw15ffSwQWN+2aSh7v4BPA1eG4oTPyn6e5+1suZrx0M//+0PFidVg0fJ+S4r1UozxBrkTsfliOS8lTh9iqRD687hP5sZu+VqMXiw5frh1jd9K5H8KY3xYbZtzU3aKk50JjYuTLTLx3ugmh5RCcZNPpHbGMO5eAinN/gE7yInXR6z0WUyWo1rH/YDKBAAzjsnzcMGdC5U/oLsXfxcuMlwOKzV/IYhsQMuxRPG7KwGhQohdqIjrK7kRm40eZTV90mroBdJAGOUQ9YDHV4sAhfJ5bf8bFEBsbB7pxA0T5CRYYueeFqF74ZDnLGAOjYX9rIQEr6CL0VDng756kCjNEqwo5XCm8S4XzBingmdzphjJU2DHKGyKwdyMwL05MePzqUchHz19pEnvzgfA4fFhSO0sFt1JMDu/vrn2QofUOxyO/NDRdVWzmhc+RNnr2xsbCOFpYq8xqiUVdXt/57sDeXM2Hen4sOP5q9ZLH6IcnsyEKcjqrY4mS+n8pqcf3l7oujtUMa3TEmjQH0QFTElPDtoqLEZGT0BNOq2GFUocvBQmg9FIF5dX7jAghf1v//t/1vnZlU7enWrUn2g2QUI8Vy1rKK1UPQ5AgVCDiEdhTMe7wnWWDj6MHqwEoJMFfZrNg59MLBhsDe9DvGj5MaMgG4RR1tJdI3ekW0sTDYsFFyWMdG7nC/udbDCIsrV9kK2GRj48TrnHhrkn8BIiilJCHpym7hSNnCQ40TLaCcUJXBwKFJQSFCcoXlycmHsCLyJ23CZ/21XQBxs+J+QI8d43i0WMSMCvZaP+5bW6JxcanF1reTdUs5jaKh5+yGZTtOttf7PRrTY6Wyz1ejTW6+FQV0t4BSUbi0Hq5KANpLtoRr3Z2O01pTixWqOgTOEAtCOyYeAQLldkzRalZ1lNT1AuQJ5GzuvRVIiD52ANAXWoNBgJYTUfxjiWxYqRUfhvj6siMZBnkjXDNWa8Q3Hi54ffUwDBr2Cst1rb5TYPIrNnDLKeQtkFC2uD7hXIPCNp1kVJyeoc3rtRroQxFQOuUPCssrqGhZIu4PPc93SGfQBdb7msqX2nwr5Jkcw1oWB24+TvS6HEYRp5JjlZ8UG3Gfe2wF/KRRNhdB0EAEs7F1NUBcQJBGG1RHsF+iu1q5maFMPlou8La4TRiQ89rt9sphYheWlVS0wPR8RG0A0vVcFBdb+j0Wbtxuptt6cb+HOrgqalihLQhNJarVqmJc/5WtpLErVsWgcJGlXN3IhhXthSODP6q2HISDGLCWUcX7AGnAwOJyVHiSgUGS+RhxSLE58lRpJrHnfWajWLBQglBfHNQydz/xiWIanxhUpFTz//TLNyQf/Xf/8n3YwGEoRzUqdjYvUXn32u48ND/fM//qNDTSHF12goWLuPj0yGRT7+7MmxPnvxTL2bC/XubvW3f/t/6PTiwvv/q3enGs6WuhuMmemY8Er4KdLiyXRuNBg0mVE2DSBKTe8hcAMJIrTpXeAjdbu9gJzEkUyutMmLAaNM+dm8i5xEn5Mt2hIbi93ixGTX7eG5QzoPLNRt3lN+/ufclfwMNinfNvUBIcnfU+C+xH1wh3/yodFOQE9+CtvkBUnh1893ipNtlfLwm3yetftX238clEX+yTfmQuUk2Bx6zDeePF1ytzhx8fHvFCcfeEvbD+6NPxLyIOoFc5iw4YBmBM14wW6bkGFLbJBYDReL3iA/btT1pCyPdUhGLSMhZj4eePXR/jZsfAZd6RTL0VKcCtFGWwGq5MsNc61BOlb2PVlXKkZObmdTh6ndzmc6G/TsHNtiJJOwCczV6TTtBsvGSLDVeDbTbIldNJb5Ie8m6MVBQaaqJAUdHXbMIt9Mx9FnpORFHohUBS96TI74PUod5ruj0VhHB4dbOBBp5WA89Ovf3ffUaHZcjGHQBmucQmgyGenJ4yMndi7nE5sy0SlgWITip9ZoK6Fz7I31+uxKF/dDFyoqY3O/0nw6MUdlr56pU6uouBiplkj7rboPX8ZVjSaBhiWdnp374SQVGZj0P/z1/6o//elbXV7caDycajom5XSjrFIzPoa/B105XW6zkipFWrgOMuKUe79ce9MFVcBJF3Io40Xm++YiMXMuQtAtWdmDtNZcFa8dOm1plVY0Toq6WS50Npn41/56owlrlwI0jxOPzHrzUSN73evTlXt0BKVLSkL+S5pVg1KnslE1KSqrJC5KCIdEwmjuCYWMk4orStLE1whyoO3Z/X0CvwqlTpG1OJuqjrIEsvVsrtHtvbqXl+qeX2lweSONZqptymqWM9WKFWcUwUjAzbgLdL9a6dVwqNfjkS4WK90x0oEbxUUy6TfMnfPixNlFxaIyPC5AaeBSbOiKA9wOWZ1APJNhl3OrXl40gny4OluYG0RHbbSEMYMPlnBQU5zQVDDOAcngmXRQJ0WKyZ7RH4SCKW4SIaMkSJ5n0c2ZgmRtT4uiC5YFFy6ac81Rm5CKCl9ghUdKONbwomCs20orLkxayL1xji7LoZR5cCSE93Glpvv1Rie9gVG1OxTb5YqmSF/xTaHHQZ6PbJO1ZbXFg/0CBdkWNneg4k50iN8qkvGY1QQ5kv9FOwPGcdNS2SZ1Luzgp4FEYYNQLtp6vk3hn5TVykBHUnNscCmlOTENdbHQAZEWScV/xnIFuU3wLsoqGq4W6s6mukZmSzzHpqTRqqAFLWAGGbZoPsbsvquGitpPKg5IxICN4oQRtb1+EFPBJbENNdLmovk3hPmZkBzHODwv7EthDQR0CUK4SbQ0f/BYeJbnwXE1xUOk0dTVzbVRB1BMGgZzkHg+WDOcS5jkSXr62SdK2k3989d/0NubKy3LCB2CaymcrsePH+vZ4yd2wH75/XdaL+dqVDO165kaWcV7LkIAvE5++fnHRoEvTt9qf29fe/sHury+djFydnWj2/5Y4L0roiNKFfUoVgplj6w5O1BBok60Lw+ZXllmFNtNJqPqShoM2yL/hgsQUJTovO7GKEwpXE5s7T12pbt/foLmCF3g6m9Lgx1FTfg3u0RbF9i5ycpWnsz59VCc5N9/d/z0gN586CQPR+zDO4i1eA5Q/HvFyYdfcvdPw8yTD7LLMwlVS4S5d2SVueRo+8HzoulnkJMPEmnim8+Lk9CZMIeGXJcTYcOmxWaHZ0RxPbdaYE/ScYJtc00vatVQnEB+ZGFjvMWBFe3tXZ/YZQ4iLNBxLE6AtuiyDC9Gy13PsFEdsDk6MkJziHh011mm7y/O9fb+Tunhvirtljf8jLj3euLRCQgCxFJkrmPg1SXSTQ7AihdArV7Xze21nRabjUyffPxU01HP3RwOrYx96s2GF/Xt7Z1veK3RcOUNalIi/6ff1ycvPg4EKhj4w6FqzYYurm/U7w319OlzDZE+Izsm9fP+zqS6L3/xqeq1it0SN/B2mM97g1iqnDa1LlZ0dn2v1+dX6s94yquGMlEIsdF3apmeHHYcLV8roZqa6cnRfjDPguHf2XOWz6vXbxymxSz2ydPnevb0hb7//qXevD7Rch4kmPzKZ0G6ysHFuA5VAAekibAbusWaRzVAQYw6skrmgwHp7ZJsDcjFJuZtrJaBqMvhikNp1bwNZtx03dK4KA1KBRNgsXUfYKlOQi8bhruZh84lPMAxhyiG/+XuRWyWnh/TBaaZQxexsK+UKbYoTihUEvNPrOBxGCCbMpsWMC+GYmXzjviV72NJMacfsDWwNAgS3BR4Rmfnujk91fD6VpvJzKZiHAjpBkUGTqyQQ2tapnXdzle636x1Mp3o67tbvZ2MNSjF7p/NJ3ZuwWk5RD/QXdtcbRNs/qtRus0YCdUH0n3iE1ATpSCT+ERkqV40W2I4mYymjhrYlAPnInfBtNyRIs7+P6E4gZNCcWLvDvNOKE6ixDEvCqNzdZAnxnHahrFXMFAkamIBiBOTpfE3QfpPwjh/R+FCA0DXyudL8EECySpQ7Jbta4LSrMJeEVU1ExV1X6zofl3Q2WCgk/4gEGHTqtDGmYjrjJhgaeDRDtcmN6qKh0kYXdAdxzj5LZQewBKK6TwnyOhZzLuCVD+gmKCQXs79kzEZnKlWmqiTpiGcsCAdtztONx/2B+r1+hHxK9l36Gj/wA3WcDS2mumm31P7+NDjzFeX57oZjdSjKMBoDhPKIub2SLRxay360J53+w4NhOSMb03mSAOEAosw/0uKYgxD87gez1SYrRw3wfPgXKSYnROInKFzt/EgURJR9clomuKEH3BTeLZISG93Orq+uTHJOavXjKDNzfEoaBFT1tkXQf7q+x018IHq3+sPP37vJG5FdRDXtd1s6dnTp5YX/9N/+wc7RnPPca5mDA1/Bx5Pq1HVp8+f6NNnx7o8faubq2v95je/0cnZqaXLS1RvV7fqTXA4Lqo3nmk4njt7qNFouWDFLRak0MIDaAWNhs0wUf9w7KSxSePeB2+mVXCaNYIZzteg2IlTjZ3gv1xW/CGtycM4KCInPzOteH9ikSMnuzySPHV4tzB5nzv6czWEeSUolXbQlV3UpfAXzz4xITYfofyk7PgzEs77pJxQmOSvnfNMtlXcNswnvv7OrIyFs73IeefzE0LPjmviDrFmFy7aHes42wMZY3SpDK5zG3NSmMhCYqtvljooFPW4UtHzak3P7HOyUYsChoPDoWNkawTpFB+MkQibHV2ZiUsxKAmCLVUhIxjMleCe5J4oeCowx59upB4bS1pRb73SPQsRYyk6gWZDrb22Gk06h4V6g4Hu+313bwTkDSd4nkCMylSt1z2fHI8GOn60Z+Sk3cyUVQrab9T87DOywA3TZmjDUXCvTRK7rJr3oaKOj45U86GY6f7uzgVPfzKySietZPZB6fcHvp/MpHvdO/3tf/5P2qznWswnDqyDXIxTLV0GwX7Dydq+Jm/Or3Rx15dSmDuJBqOpi1Xm3fgD1PBjmPS138x0vNe0udFwONCmnNrG+fLyUm/fnaraoMBK9Nlnv1C12tDv/vUPurq80dKISVWbFTyFoHigwCiSE8KGzb2akglS8PycI4ANzJ2TSZQgIiFwkbwc3F/TIiOdlVqQU0uJR0EgEDYZYhQA+bgkXc6mOh2PdDOfawYMDWRPlw33A1VWjDwPcs8d3km0Ws+7EK95kljp+FAYJVjSb+wGa/O3LPHoLEtLytKikZUSnhrIV4Hms9RSRCfqckDzWebBkwPEpIqZ3u2t7k7P1L+41Piua3+TJgaAkD0xCVxgcLUIniTVpqa1ls4mM51Pxno96OvVKHBNSNFdp1XHEJjIx4kBAuAYCLxLSr6GvD7IFUUg15frF0YvG60xtoM8Op/pqJbpebutQxAiiOSgeRSLeSERD2Rb9VOUUIyB2ECapBjisHJGEjb9AUEJUngoeblTZnjmt3uSJd2k0KKACPwtYGgrd1DrEOSI9BheFs94VEUwikL9hYNxC/SKADy4QPDOItLBoTotlHWrRG/7Q50PB7qdz21fv86q5ujwmqARW2twd/GRa+Lw5eCn6VTiyE1hreQ2DqwlDiQLCSjQyhSsFSMnfE74NH1JYxdASy2mEy2mY7Wyih4TMBkdeRmxHLZaLvIoTEIwZ83XmDgKXpNGghRywvL606mydkt3k7EuGEUvcLpehs9k5WLRRo2MGoAeQWTm3Z6aKuoQYrnVOis3egs4fNXUCBLrFl4LmUVlhAYLXF9Dfo7H5SaGFsJBvCZ/Bg5jRbVqNSQOT6eWz1Ps5c6pICIV9rNuz4dcxaogmV9m/w03zmENO32zmqp5tK9io6p/+fpPuh2NVExTfx0FDM/wi49e6PBgX7//3e80xJahVFAjLbtxACVCGo8X0vFeS1999pGq5YLevnnlfRUX7btu34rN7nimN+fXKmUN3Q0m6g5BQcrOBGMUhVM1BXx/EMJXGWfhLYU7Nxw5tqFmE15gCLHMx18/iTPYQT5+rijYVXrtNlARPdiiJO8XEeZzxcLnge+yyyUJ8TVBdfPhUc6H3tMu4MBne3jtB/TH3zsvTn6uutl9oQ9VUmFj3oGB4u/z+dPW8GWn0PGbIbRsp+LbhaXy37//pvP3uC1QLKYMaaPhsKI4CUqFkI0WpI6w1pPNQk1tHO73OKnoWZrpMV4bxbVqq6WlcBDFLK3ivXmXCOFJrk+BUg1vB58ToNNQHLEBbjzHXS+B3UL4G/NoluICydl8pj7yRjYmiK+PjlWuVdUd9DSaDF2+8kAy4iD5GAt4xjo2scSkqlIxatKCvNuGBAYaVDAPBPh2CcOdcKnV0hsPoVN0/ufnl+oPh5ZV0xV89eWX3sz7JBEzt08SXdzeuCDaa+9rOSfBuGcqA0nG8Fr+09/8LxoNu34gZ5OJxyB1lD5LHB/nKlSaendxq7cX1+rPln4QQX0G/bEVJuRUYAKVFlBLTVXPipbmTccDj7Gw9GcTv7m9U38w8hz98OiRXnz8mZbLjf7u7/5BI1QlpYrN4xjrcJ2BRblLSRHORiUoPogEwM46y7xUAky9MTeGkR9BZMiFIb5C2EOVVS0sDd9X4XJEd03DnhjSFQvqaa1TyMzjkX1NViQSI3tkvUBO5bpjmsRmaEvmqAKK8lo2xtyrgMMF+JxOEbkkh3ChuDFCgmwYl9h6HZUOwX8FpWkxOsWWrJxA0WO+RfTuqZUSNTclp/muJ1PdnZ+7MBleXas0X3q8BZKBXJhrtlgguw8ESn5FOnxbyvRjr693g57OJmNdbjBeK2hMaJsPTXJPiuauUHhg0AVHx0hPqRT8ZGiM2fg96oSvJaVstpA54XmtVnrcqOlZq6UOyBGKi3lAsFineXEXYOtQmITkYJRx3OdAwKWLpUBxYeKCBFlvzg0Lz2pO6Qu9t8NBAg+MiAm4YDZRbjGRAAAgAElEQVRlC8XJZLP2uHXsJiMYX/GifC8OVpCTBunQjHQqFEtB3gq/iAZkuCnocll0cXI5GuieUSocLwIAHXGx9vMWpNDBVsF7HmvCvicUH0hFQzcc5ztb24awnrYfyn+fI3NujDYb+3ZMWHsgFIym10vtka7eqBs1yTYr7dfwE6prSg7M/b0LQtYuxUWzUbM52O3tfcgKo9FCxlou6dt371RutXSH0nAxD/ydmEEUEqCJ7li5GZjf91Rfb3RYSS0u4B7D00CaBPIH94b9YDWZYVii8hzkZK56IzRLJjXHcR6f23J4koNTnocsjGRn04A+Rkk59xCAlBEpfDV7+5RLmlHQ4YpMI0HmViw8SxRR7BcHHbUeHep333yjU5NXk9BkxPv/7NkzHR8e6fTknU7fvmYwEzyQKkXttxrm2CxmY496vvz4mZ49PrSt/bu3b/TxR89dXDA+JBT2/K6nVSlzA3d9P9BssVa9jqQYMUBZ0ykjtmmgBjCyrJC6XDDHkPfDecI4jB8UKLm82sfTz5BPdwsCn43vnbO5PD2cbPHnew7s7xcVu0XK9qx2v/KQtfchnsnPvc7PoilbM7f/F8XJz6EroTB5gJX8xqM9HG9s1343f0NB1vTwc7cwCZ1PLsoMMHn+9+8XJ2w/+Ee4Goxz3GjAG6EiHuwgDaWe3isV9LRc1rNKRU8qqY5KBXV4eCx19E5hSN+OsnyOKDX0jJeCBQiZZi5m8/DRmffaAC523HA2vPmTolkq6X4+s3xtmpSUHewp29vXzXCgm27XxkR7B3uGJO96XY84eKiQ8DAWmcxxOwxGdsNBT8+eHquScE2X2t9r6KNnj9W9uVKKnLVY9GiE60UIFdbvJ6dn5pAwRjg8OLTkjYf89PTUhkD35OTc3lidUyyEQEK8T9gEOCyfP3vkMVKa4OUSU5R5kHlPxZLdX28Hc705u9YtPBUAz1KqyXTh0VCrXneA1nI8FPGIjHayRM6s6N7fqtXpqFKr6827U793NnzM4ChMHj95rtOTc/3ud7+3L0s1rdl8DtQEXxk2fbv/FpDiwjCRxzb8GSMToN0J0G+xGDqUOXwiHDKZwSfCQdY8AorWpGyyIOiCw+HwLclSDdYroyWn/Z5uYM6TdEt6MwRRFh1dPGx8uho2wcgxcRcRSbV5ccLBRJGZZxzZr8RFMKZUJaXVimoUJw3cYxn9cN+KVgRY1ROLAZuDFQouyBrFsgMqKUZuzy/Uu7rWYjCy7TqfD/WM+eIO6QqH8grCc5J4pHG3XOvNfK0fuj2d9Lu6XS81YK3SSYMwUPyV4SlsVORAARVhXEiHV6lY/UEZyKiFsRPdLsozjt4ahQs+IculDsqJntbqOq5WQ1hedDDOuQPhNA4EPCuSIuk8mK7laeLBs5DnM3h4hCICo0Q/e7HLc5doa213J4E0aj4Je0UwZKNI8VhnvQ6FCcRN+6WEf8P4KjcKpCsm8gIOkCWtfB/QEZ635Uan07XTh6/GQw2RdiOJhbgJ74ECFtkwBRwFSNzAApbL+wHJYV8Jo0EHoUbpsT3Kcsksdu8UBjEAjpdhXDSGsMxBDoeKBgsXUsziqpl/uhBcLbXfqKtWSc01GYzHSrJMo9nMxGOC77JqVTe398Gojnva3tNVf6Bv352o8/Sprvl3oBmsV9AjQAiKR5AQPIIqqZb9vhGxg1KiOsR0eCtOXl7Y28cjSTgvNkrEa2pjd2fQQ0bIdhmmyI1kWJASPi+IId+LfcsKoyi84D5zDVgUabWqKXEg3NvN2vEgPJ8ZcSHOhJLH3sW0omlho7TT0uNPX+jN5ZW+fXPqQoJrwtdw3Tv7ezp+9Mhr7duv/6gNPB5yypKiDjtNS6cZnzHme7Tf0K+/+sJeMm9e/eAmor3X0RCzy1ZHJ9dd3Q6nVjL2x3ONJnOVSmlATx1DMggeL0QcRPSGURUjNsbbjjhxcGA50AgsOX8goDoQcedHnkT8kz97rxLI5cTbkL/IGf2z5v99Fc/7YAJreCf25ucKjn/zz3fs7f11nsREFd6/h5xsC4oPjH78KEedujeHnfGLS5YdHkneBeyiIYY0Y/GxW6DsFicf4pw8FCsP9vVB7w3RLHr7x7llSOVcqF5c67Bc0nOsitOKnlVS7RcLakaFDtke9i9xPH2QC3tWHCwXAqmRStER6WH2TjdAEq3Dxmx1F+pQugvmwbhq0mlDqiy1m4ZG313f2MXy4PhYtVZL3X5f707PAhmP3J3ZwuQ8vM558Hk95pLksjDKqdVKatYr+uTjZ1Z0XJ2dGe43R2K+CPr4yVRnZxce71CoVKt1ffzxx67OJ6NxzOdJ9f3LH1Wu4nLY0rA/Cum7LP7NWkeHezo+2tPtzYU6bbquobMh4H0EK/xMm0JF374+1eX9ULN1wQfeDHuDYIihDhufQ9+WqpcLOt5ve2Qhm4aVVCLDppToh5evLHcu4ipabejZs4+0t3ek3/72f9hun4IE5AQraq4zckQkhyxkihM2PTgQoFfcGuBRcC2szIPh1tJx52TvEH6Hk+V+Vg0y5M3S8DcHLZuROxM23UpixOtsONQ1FuccDigdMOPjkPKZTyebuzuGNWLyWgyUM10pPtC5JDLPCvEh7PEEG3JJFQiw1cTFSbWWKKviHBulxSVM4go+8NsVwtoqtgvXeKINAXOvXmvc76tRyezPUYBwaGJ4MEdjSl5IMofPTfF8KZXUnUx9qP44mup8OnMR3S+sNUoINyzbMRbaMNecUMXSYqWE8EBk23lxgpcRBQsk8Qrrdak5ShE4QByUrAGKzXpTH9WbaoN6WOZK5FqIa4BHEEiLIcbBWTkQBA0YBEm3ycsmDfJ30ZTKEsgYmhk5b0YV4p5ja/1IkcEgkQPKGAwGiWSZ4ClBYQLZNKIpuSmUOS5wTGgoyDYq0/WX/fwzEhJomaTr6VJvx3OdDse6X8w0YV0gO8e0zjHwgPglVbhONowLyJpdSJDWwmUrkZ7MGkLOH8zonEQbixNQWZt88b2jWRv7D54wrO8V/C+uj83TCl7TmMYhf+4QUIhJGvsZMRTjkUdXOJZiVcDnae/vGbUd4lyNKpD3XG/q5cWVphCFS2UNUPfQIXAv4NyYExTQ7/lyo1qaajMaO5qAsU4DQzbn+SzNUTN3yl4+mRV2rN0E/s9k4hE6lgQcshQpFPA5XxGVDp8dzk1erDhDKiab+3oQLGjFTxjjwDUZgFxAjq/XgwNpqaTBaOK9epmUtElT7T197M/2hx/fOGaEfQI0lGcb9OLpR3DenuoP//o7Dbr3mo0GHu20CQNkBEvRpJWaWcnE2HYj03TY19X5qT777FP1RyPN1wXNConeXtzqboSXb6IlvLllUPghOphMx6o36t7naXDYvz1uHwy9fwfeSfjMXiNeA/mhFHKG3i9EcnDAZ30cm+x+Tf6cvH+2/qQ4eU9ls/u1efGwG3fzoQIkP/9/7vv4HN8hxYRzdUc8bClxlBD/XCGQFxq7bz4UJltQ6OG9fYBcY2h9Bw3Z/SBbW+adqiyHq35y0d+r2kKVFSSNuSFMbh+efz5vbn5w52oU1h7jfJSU9SLN9CxN1QG+Xc2UMEe3sVGMoc6RHb4HRQubiMmbIYTMaTvmsxS8OVCt5zkfhvjZIDnIIHs1GrY4v52O9fbqygS89uGhas2mu7Xb3kBXN3eqNptGSga4Chp2xccipOVipQ5pcrWcOsvm+dMjHR/t6/72WpPRyGMMCgYXR4WiXr56ba4Js82sWjOM+PjxE485rq5vrLPv3nf146tX2js+tDrm7OTcECry6E67qf29pmbTodrNqqaTYVSNpB4PkMRMYNNwstSPp1fqjuYuTHCEpQvhAQPGBhbHMwbpMGoduk94FNjqgxjRHVzd3vohZMxQSip69Pipnj55rmIx0d///X+zomTK+Ag+EZs4YwA2IqzXfagVlKFmKZYdbGjVR4FCaW0bc+SD9h/hDdOJTIIfw1GtoUf1ug5ALZDiGnYPBeimkpj0ejka6uT+3uRGpZnWJcY5JBRTnNj/P4z+ImHaiAtKEGf44HkTSHlbmTEbvIl+qHCQ28J7Qe4cixP8KKplFyeNWqI6hNmiVGXE4MIE9Uimynqj4d29htc36p6cWanEgbpZAKVDcqwYMVmRWQOSR1FXyexO3FsuNVivdTeZ6LQ/0Mu7vnkLwPgTwiWRyPL5aBqKZY9KOc1xRGZElMXUZh8clouGMShcLEZUDFoLqEXWK7XXGx2spC/3DvRRVlOV4heL8dVc62JIqaWT5t+TqWLzRpPbQ0oRbYZfO6qmTciNgWRcx4CyBhMnnD6DKVVoKvw/h+jxazCQw/6LV2UQbG+fuNk7O8toS9jPSM3mK+HVkAFF+CIW7JYo09lVKl7vl5O5fuhPdDUHwVhpXi5qQZFGlxtRmAqSaZqmqOqjkfH+gMU6KiKImnYHXZk3FkzEwn4TfHLC59s6o7q4iVbn+IY4fkEhB0gFj1WOKE5QbXGYIkcPITa6ubu1xb/KZY3w08gyPXr2VHeDvoazuVPVh4uVurOFTm7v1QG9vLkzzyQXBICEuKAuwxksGG0AOdlMxsoWSx0liY32WqBPm2Uw30tADcvOqoETVmDkw32A21JJbHHPjTOyGMMZQRXqtbrTfBknex+MQbJGmSKfkVE2xYT5GPG+Mh6fOmCQMNWZJvOFesNxcIamqMIR99GRqseP9C/fv9JZt2/0DESMdW9Vz/Nn+uIXv9DJ23f6/tuvtZpN7AoL+Rc0s91oKC3hkbTQi6fH+uT5YxVWc91cnGp/r20ezI9vT5Q09jReFfX67NrISUbEBwVrktp4cjgeGLlifMMoB5Qb1Q4NJgUKKHAY58FPC9EejLw83kINtrV+fDA8e2je/zzkZndikRfyu+fs7mgmrxt2AYX8tXMjPBcg/1OQyUPTnwMbfnYjAuon8Td5ts6HaL3vfdOtZC+fg1ou6KfHX7mLnLw/BtqaU8XXzN9QPv/iQu9+8Pwi7ZrAvH8NQDrYyAzpxxlzKEzy98OMPNjV75Wlx0lZz0tFFyfPK6nafNl05FjvaEAe7J8NvoS5dnCADR4nLkbM0YvFSLGgCXbJpSDn5HtPUYPAKaAarlaDR0D3XlfDgdZJos7hsRqdPedM3PeHGkzmuh+MVE6ruun2t8F7FCeEWa1Wc+3vtzSd9FXUQn/9V79ycYKXASFVhwcH6lsLH+Ryr1699tgGD4CkkqnVapuDgtyO2wZxrNPZs6Ln4upKjb22RyqLWTB7opv/y1//SsP+neazkZ49PdLVZUBn2Ohr1aaLk+lkqe5gqu/fnmuyKmi8WFn6jF29IV9gVYhkkArTxOQxjKuQxCKnhVB41+vp9OwswLGkvzbbevHxp1YNnZ9f6V/+++9Mip1ArsXUiyvgEQ1aAbpZjMlCjgtzfToGZvgUfUD2GKjRLbmgpDBYzFWYzpyZQjjZYZrqcVa19BGipTvUMoZj0t1y5sgBzPNImub+cKjRmdlhFKI1B2UM6ArFZOLCiO6awmRGQeTkYxjpSATZhNe2+4bkZ3v3mGESrOop3kqBGJuFjRDouJGUPY6iM9Z4qkm3pwmKi9HUCAnePrmnAwhSSCrBFA5n3ILGyMg30t1srsvx2JL2+9lUN+OJhisQvqILshluxPYGQW3G4VPWerEKHh0mFBPKVvK18mhlO7oCtWSzpLmGoLv0SKezkT5KMhcnT8upM3UE12Q116rAJjsxwdbqGwoTO7/yLEY1Tm5fHxGT3NIeMzvUCEZGYrVizxqPdMKIx8WLO7PAPwuqglDy2LSMtRLdYB2ng2nqNvICH5WN70+IgbAdbih4XahWNVqsdDqc6vv+SHeMicoFNyMLeCkxBNK5LlyjaHNAp485HLbpRlwZOXKPUL44VXfu7tk1UjT1y0PV3KXGXjAARuutlw6uIMl8aUIqFgmPq0QDVNRiJAjhFLBSa3X7XStWIItygIMsHD59YgJsb0JAqXQ/mev0vqfBcqPm4WPd9Ec7LqAUbWsRZlzGwsHoFCOwkta4SS/mOq6k2isUtI8acbVQxYT1QO5u1kEdKvbhyXA5poBhjBPHVSZA29wv8MbgmnAuQMA3RWDnjPKIKxZuRiEWYQRiPg/E8MXc3D3QaNLSGeXB0bkdDu0/s0oTrepNXS43+v7iUgNyfeC2oLLURnsHR/r088/MEfuHv/s7+5uwJihWQU3SJBBkC8upM8J+9cUnalUTTQeYYvb0/MUL3fYHOr3pqXHwSG/Ob/XD6xNVqy2lWd3xIWwg1/c3XqMUJ1g9QIjFaoDPMRqz2qI7Lk1Hmvk6mBhMAW3zwQ8TUfOzcnfM85OpRZyEvH+m7k5AdvkqW97Kztgll73/W8XJ+5yTP6tj4k3d+jtGFZ5vbV6cbD+Md9zo97OTKJw/7tvKKiInyGe9KOKP3Wpr9428LxeKlcg2OyJ3wcs5J3lR8iFYavuB1+uQRsvmwiYUixQ+QPCHDZLAdL3QUVK2OudpgQ0z0TMsmtnApmN3FjZdi6iIX5BuDdMn56YgRwyoyf/N2nt/x5mk2Zk3vTfwjq6KVd1V7btHWq32SLv6v/fs/iBvRprpaVtdlp5wCSC9zz3PjYhEAgVWa0bLbh4WSTCR5vsibtz3GqLP11QaF0ch51wAkC2o1w2axZIX+O5sqrNB35H1wmVBOJpvnjAH740murgZ2HaGzfFmMNQIlXut5g1wQO9FA71IU+enRMZv6Te/+pk1IKTCYudFzT4aohCgpG+or7/+2sFnpMTW6k3/tAgzW4jFUkvPZ3HwDDk9VSrWnsA6wJzstNvabmF1wyw71dZWXd2bjk+jAJ58oax+b6zJeKHzTl8vTy+1wrUznnpTLhKDzeZFwiZjs0JW27Wquz3GI+LwS2q0W7q8vtbpxbnfW04JfGYnj56YOanXW/rd7/6o0/fnymXymoymIZqdrIrB0LkPdHKE03uIMidt0q6HaBul+I3SNX4Sc0XqKF1I2dnMvR+MdlrZnPay0N8lL5o8Nz7P3nKm96OBmZMuq1oeEWt05TBssGthESyvFq0F1w6gFJcWPxnNUU9A7KDHAbH7g42OOX+tVrWo1CdLA6xgH05ZJ41SQfxsV8p24fBTo7FGV9caX3fNOJRzJRVzVQMyn6JImByNPE5AG9Eb0s20Mi1P+B8/L+cz9RGBgnNgoWjTxR3MaT+b0Zj3ym3NAaXzXrtLhwCx2KKbNgnf03afcIMAYoJwEJ1DXSvtZvN6VCrrSaWuvRUbVt4jNBxxWFCBQKtZWPQDMI4BawA+6zWibdni+XAoQMQRM6GD08f3U9CSrhMtU3leFJ+Gw0oEJlEsH4BN+GxSeCKBdDEizWsHa4JtwwjrcZFwlgFI54vqTmZ6cd3T18OpehHcATrcQEzyKW8NQuIo1GfNoktrSlpwLuNfcb/QXo62BwbArGt0BnpEGIP2Qhh9BCc+DAdgEkrr5FFeeb5yieLjesMJvG20I5TgEYK2JCYdof1Ky3w2jj2Wqm21Nc/mIpBf+Dp53+2rA1NZbVjISWYRQYsWAiM+hamENeHxZozkCKzLKDudqL5a6Umz6aiGPazwtI+j10G3A/tXIUK/pMlw4HoDBNWAUwC+13Q+t5jd4Xs7WqZhTUIVStAjJqfOLQTFmUcZYAgv89oJCObTZC1mFIytPJPVFSwMwDCfU79Q1IvpXL97+cqammWxoB4hcTAZ5YqOHj3W84+f67/+5/+sztmpXWNcq+SeMGbEiZhfTVUvZfXxo0N98vRE/asznZ+909HxsVo7e/rzd6+1KlQ1zRT1p798q+F4rlKpakFss93S+XVHo+nEzx0mOUQMVLyXwKQwqgfU8veAE0ACDDgC/BDFcNfhsrnnGoxENiLguFvb8UOaz809PIGUO9OUW3Yi6ELSdfmAm/Z7IORDf3APnCRnkfUwv3j8fLWJboKa/BacrNkMP5lblJZerBXOG17r9Of334zN57b+fr66KFkLPvd00SXK7iFUl55P0n0E6BDACQg0tBzG2nCAyWqh2nKuo3LJWpNDrXREm2+xoDoMyGIaqsVjqFPqY2ZBCifQGKrleXPY6MIYM09qj+bZVajypoCq3jDyRXB4PRrq3fWVRZWFZlOV7W2nxvbGY8ccQ+MSsHbVnzqk5/Lqxq8hgROi03uDrk5ODmwrffPyK7Mmv/zZZ+rdXGoyGqherRpkuFsDmvn9qd6+fmuGA8Hr7u5eAExQ+lH9zQmSAkB6dBg3IMqFOSE/oFVv6Pmzp3r/9pXHOtVKXotFCGLj9eGi6RCyNpqr35/o25fvNKNVlhC26xt3CxGohq2UDIySVtpr0IDKOIAtbqkKroH5XC/fvXPOysHBgd6+fWvL3I9+/JkajZbGo5l++9vfWwA7Gk4cvkYXCSdQxlgwZij/fYL3h8+igQWV9NSCQdKQkygb9JziRE7ZoVgRVxbCTlqIGxSVzZdqlyoqF0t+LwAn3eVMl7OxOoThOaaZXJWgGTAIwLq9CGm8OGfcJ1UM7cRmbGi8Te3HFNAtZiEpE6dLMe9cG3qQyoWs8supitDkaGfyOdUBb8WCHUT8Su08z1ksnqOx9SQActiifLYIEaHxdOEAKkAySbj90TAIHjl9zefqTqce5RCoNuAaY6P1CAu2ouDxD628jvYHhPs+ihoqNllnqiCC5mQaNgiPTNgscOnE3B/yZsg9oR4C4L/PmC5X0F42r8aUyoiSWp7VLx3hzz+lCBJuK1m+nc7LZgVNz2k4rg8hAIq7M8S8cxcylnHvVQpk8/oUTvSh3Tfcpx672e4YXEqBSYkHDsCOQ7gAWTm/p2yWjAG9GQE4UMjECP8RQvBsXme9gb467+j1bKUhY7RizgDGTbMI6F2QmLXIOkhsZdZ1kqXzZ6XRaqEh4znyV2IeFO95Ess6W8lmo9DnleoQvP4l5gQmkiK/5Uq1hbRXKOujRksn9YbBoSYjZxMNhz0NZ2PnKgGsuT5g+g6fPNFXr9/6WsiVK+oMh3p10dES7VJzW4PpUr3hxDozXwMOJF7aIec8KK6A+VhVRKkIbwt5fbKzo+NySXusLaOBW+Bh/3KZRQgaLBUd3R4s/yWDE1xbgRkJGw/3qe8pDn8Ougx6FD7XkPURBMRB+xAa79GcpKRmmDGCLLm+MRRQ+sdox6wI1zYC1GxG3XxB30wX+h8vXqqPwBhmZTRSGWZ7sdTO/oH+5b/8P/SH3/1Of/r9720pZp5NBgqvg9/nVjPHETw+2NavfvojdTvv1Lu+tI5k/+iRhouM6zz2H32kV+8u9O2LN9bkcU3u7O0ZROE0QmcEOGENA5zgQOLQxj7hjBuEsUXa1TNmiTAEGKDCwm04XNJYhOskbfTJTnt/POPfxynD/f35oUFKwMMBoaxJCkB0lHIkLcrm3/+Q3iRurn48O+02ahr834SwpQfYfPLpG21+4/Qm3Hkh69PJ7Z9uorL1DOleUEyAEOFJWXkfg4i818S0yPSIm8/hDjiJoVCexfmmjbX1HHZZwJkbTydqaamntaoelUs6yKy0T19GHhskx5apT3wJnKTx09raF5+EtQhxtBPSORG0QYPPVKhA85U8VmFx6Q6GupmMXPyXqdeUqVadFUBTsTew6Uz9wUjDyZzQTjtzXr97axaDEywUcn88tMDw6HBf3ZtLaTHWv/lX/7v2d5q66ZzbynZ8dKjLzrXG46mGg7FefPvSeQXNRkuNel2PHz826sb2hyOIfgluDJT5iLKgD8fTkRfyyXisZ48f6WBnWxdn74RWdWe7qbPzdxbANVotlSoNda4H6g/nurzq693ppUr1tk/oyYoJFQtVi45nu17RfqvuiOxRv6fd/T2zSl+9fKUhM/JGQ92rjmbTifb3DvTZZ5+rUW/qu29f6ssvvlarua2hwQmR0SHTYj6dWETnYjzyEaDnEQJzsseJgmBVnHJXYWNGqIg7JHa1EGnvzR07LPZihKXTmYqVisroflZLXU1GIhYJxxWnLxNpMIRJZ0VWjd0WJH/GbpeoHQCU8NpG86VZE3e2IALMsqnTZivbN1vNugOdsFizeENzV6GKiRinJJFkT3IeGBENh1AvoQGbrBKi2YnQH47V72E55BrCDjtzt8zYZXdLd8uwGLtfBlbFZXjZcB26LZyOqLBQum+ImPGNEWlwrrBZhCAsO0YicxhEnYwlkKawCQP66KZaqEzqKK3fpbK26VGZzFRbLFVzcFvo28HdQ9gccfB1bNII/1wIl1nbugEnsGJJIImuhA/D/TEGSOGetxU3CmkthGWcZv1YWDidmuxRSwQnaQRshigkwwJacKzlIxBNEY6rFWnPvHdLF91NC0VdTiZ63eno/XCm82Ve03wx5pSkBZZxc2Be/StN5JF15bqcZpYeB8NcwXkyQgs6u2R/jjRQ0kCFneb29Xh/CDCmkF0qOx5rv1DWUbGqp7XAnORmlPrRNTPxa+yNB8JKy+iIe4Vuqvb+gX7/8pVfE4LX1+fEAUxVaW8pV63ruj/0NYazzNH7gPtMxiF7/HcGZkZT1fMZVdEX5XP6bHdH+7mM9mC7+tcqrWAGeV9CDL0dKt2+aiWK9JYOgXPFgSWE4dcQvAZrF0oYHTxm4WxgcMK+ETZJWENv2GTGMIbD6o87i6/1YQKLcEgNdhN8lntC/nVQrOiVCvri8lpvrq8N4OmYopiVexi3z7/+1/+nxqOx/st/+g8GJrC/dQpYYayi247X164X9Juf/1hFTXRzdeave/7Jj9XeOdTLt+cazDKazLO6GYz1hy++NPjAFAGDHHI+cz408tzRoKCjgQlP6anscSnfBM2dbcUByQVWbUPA6r01Ar3NvTr9+Xp/9pt+K9q/u7eGffnBx40PGpircFDZBCab+/Z9cPKhMU/Yf2/lIX6uP3/yfD0yeuiBNh9sE7AkIUyIjL594PTENjUnm4+7+SISODHp+gFwsp513TajaaEAACAASURBVEOH4Y0EVQfrZ3oebE5sWGxCePzry4W2lksDkyeVko4YM9BAjNAQdoRQJR4jAqQ0VgpvvHzC84kG+tdPNJyCuCBgUhZ0bZRLru2GsehcXWvAAlCtqtBsWBD7vtvVFZkbxZIKlaqGU5qCb3TdHWqVrYj+HNJhATsNuiwmY2egVBCRVorqdTv68fNn+vXPP9dqPnIc+GI6NjsC43Jz01f3pquvv/xGjVrTjAlZJPv7+47D5z28uLz0DYxavNsbauZY/KwmU7pt8hZ4cdOhdyDYjOC1BQvbAjtuRgfHJ7rqDh26Nhwv9OL1qUcCtBETIAfFjkAOBoKblg5S8hb2mnXNCYeiuHB7W9eDkV6+P1Wpzuy14uhnTiKfPP9EJ8cnKpfK+sPv/qSz00s1ai2NRlMN+6OArP3GM8rKqeZWX2rmMu4EgdkICxEleysHa8GeDNgEaH2NdfRoJwgJ419iy83PZ555u3mYhRM7LWFr1oogXC2FE7A3mqAzCdqjIEpcUO4WU0fJvJnQ42MXCAWDYVG0PRSXF+K9jEwLNxjXEFufC2FVuIUINSOHhUh4un4YNZEtMmHRorxxOjNTBrBlBEBQE6MICwEdFb70RhqABp0yPJ9lSCqNpXeAYxwrBvJMTQjCcjNxGFvy70LfRTg+WL3CSC0lmNqJhH0eWzJAB+YisDvFJcBkbtcGwsiDcllb2bxzTvIADU6AaLRisR/5QzAnvH7Gp6b680XVSBmljiC5XGLCqkPJeI1+z3lfw8k4cDxB0M5mlgSx67UrsqqWz8cDTAA2VETQhBxqKEIgAc6WYFNGiE5XzXA+VQ/Ah/i9UlFvtdJpv6+L6UL9bEWLfMnXvnUvURvha2UjogQhLCA5tCWja1h6TDSK2SvrKvqk+F1bipN2Jqys6TE9xuJQtZqolpG2lddhoaxntYb2ymWPLrlXlpmlWb5lIWcRLOwRB6ndrR0D6NeDkSb5gs6uLvX28tLs7tbhoQsSb3p9N5gDTGEpHa4HU8gIG6YbULEYqkrSMpbxbFY/3tnWUSGvo2JOuWFPxdXUIBxw4p6oUlmD3lDVYiW4I33QY4cMrw/wAWMCe5JyPQAnMDeMsdfgZF32GjKosFNzX+K6cUJwmNuF1l7rd7JmBT3u5X1BAF6p67zU0He9kf746pXGhYJuFkt1qTnwSC2vn/zkp9re3tJ//9v/pu7NlcbjkdcdmETYW542TFK9nNWzkx19/GhP3c6pw9t2dnb15NknGk2l796ca56B1c3py2++C500dheRmxNyVqz9Y6xfLpvxJhCTA28aZYWoekBa6KJK96EPzh9w13yIuUgjH+uhNuLvE0C5TwysAc8dtMO+eAtM7gOP9Pv7+/+DgCng7TsR+h8EJ/cf+CHKxgtYPJFsfsNNJuahJ7x+bF+NARumcKF0gSbNScpJeYjJCYp9LuzQSupBTEyzpF22slqpvpzroJDXcZF8k7yOCjnH1dcYt3CSdYkZN0RApun7e6kClUZgkkrF/JoRMiLkKuR80y8QAzK7HY+t34AdaOztmTEhwAiqsNhs2abX6Q9sayPPYzxbajhZaTCeemNhPNTc3tJoOraKu7XVCCVemaX+r3/1L3R8sKvzt68MIHimvEdkipySc3Fxqe51V0eHR9rd2XPMOT+p3WakM+CU7RRI+nvmbuq0EWM+Ub1W0cnRUejBqVfCorOa6fLyVI1mXY1WU8VKTWeXNxpPpdOLrs4vu8rmK87PgJbkJEw5HQch5ASIYVuVklrVsk/+7WZL48lM37x87Uj+Ur1htTrhRYf7e/r8s59YBIdNmJHOdAxDAI2YdaKp166YForqv1Yte8Hk+E9qpEvccOwgGCMgDpp2MfdihDCWzYHrEh2BRyIeRQQ2ghMXQIKv681mGvD1rP5sluWKT43E2yO6DTEabOLRMeGwqCDCpU+JZ4qjI8SkB0BrOyzfH1aBinfEinSCAAQzMy9uLPy26WZpyg2aC06pnJL6g4Fpadip/njsX8mEsd4DsLG2nYbyt+Qo85XNYobd2SxBuEdum0TZzMPX2BYfAQq/DxthUGCGFuTInKREV9aSKOqE6i0uls65KE+namYyOqhWnbVBdDr2YRwasJRY1cPsHvfV0q4P0k35bL3p2cEUcmfcshybpUOkfbDcIiz2JuVNJzk3giSeTSwcWtAZBa2RMW0SxsbDVBLK+u/iZmbnD5kufm4hUgA3BJsZQmFCFEf5nLU7iIv7ZMcUq86OSeDEE5gIlhJ7wnPh+htHcDKHeUN74uj8EK8f3uuNQKxNh04qZI2AJ2S8hPcvuxxrC9uwcjqu1Jx8XcXeDSBEvJ9ZeqRTqFd13QtZQq1mW/VKTd++fa9lo21N3DcvX1oUWmm11Nrd0xVW1sFAefJyaDOO90wSMPNn5EflqCdYzVWez7SdyejTdlsn5aLX2cKEsQ6hfMErBTgBGCFwL+XDpmt5Dpq/WJzpYMZCYE4YX6CvcOyAGZZbq2lgBgIIcYMvFQgAVD9OyLrxOC2OUDjAArwH2HdhUtFXVWq6qW3p9Wim3794oVE+77bxG9ZHChUZl9Ub+vzzz/XlV3/Ry5cvXBHAtQgDhEuQTwKBMIeMVjWvv/nZp1pNB+pcnBlI7O0faffgWC/fXuh6MHHUAofRF6/fGvyU642QzEuMBAJYgvqyObssWbNtqI9ha2mPAnwv0CfFQ8ImOLk/BfmhsQpAN6Tv3LJyH2I2Nvf326+5BScfAjWbY6aHAU/Qqz70PDO/ePrJHbHtJlNxH+Hcp27MLnzASvTQN7s/nvEMa4MuT+Ew6cNIL+z+v7t9XnH+5WUpG/oiWNwJUsNrr5Vq85meNus6yme1l1n5ptmhoZPNYjqOrMmtWIjvFbIGsCeS3cAmHi2m8dQc+lFKyhYLmufkE8k6Wpi45Xbbp3AKs6B/c42GSq0tZ0t0un31RxODE1Jgmete90g3TIJeZuA0bqNhKenm+kJPHh3o17/8qa2lndN3HmfUKhVdo6ofjh1JfXZ6pka9pp3tbbtxmE+OhmOXR70/PfeJCVBEqqsFbmaiCADLqt1suBUZAWK9VnYLMY6K2Xyi7Z0t1ZtNDSczdW7o/5kZnPQGUy1XOS3m4YQDy8NEarmc2jLMxlvj5l3MDSLazS29f3+mN+8v3GIMlU2HRLWc1+NHJ3r+0XMvJqfvz8wAZVY5XXf4+7o1EWw6jG+gVpv1qmpVCv1grhH8pZRNsiiyFqT2JxP1pox05m6nBfy5up4ToN1EMdSKWToivcVcN6OR+vOpT7SGQywU7orJq+xFOiR8ol9hKfQIISVQmn0A5MBWsPGgyQjg3eXBbMiMPZYrNQtFbddqduPMZwO7KfgeMAUsd1iCyYAwWzKb2flDBgW09AgXUNRaAE7cXWKhWxCFcrT2hhxBtVnFUGNpetuLHSMyNmSE5KF1LAhD48/EmqRAMztp/DiptyZq0gB1sDDzhSrzpVkT7jecIgeNhl1aDMboPwq9TDB+jBuCQwean83JRYywnQYihLSx6ZJhE2Pz+Tt37QSFWbrX3NRK2KFP1LCfoSjPI1dYTay/2FQtLo1akwROYtlbalV3Si1aF4MTzh1hQyS/BTAxzWWt2blZLnU5nrgEj8yYeb7kEZnf/5iPlNiTsPgH0MHzsWYNABjHZ9b4uDA05LOkEXc8RIbTcGRq03oa8l/CyIj3trAaq57N6LBa15NmWzvoXQYDFehaIsW1lNdgOrKQ35HuiMD3DzTDLnx2ofL+kV5fdPTt61ceK7f39s0iXt7c+NpjVAqr5ZBCrp6oxTGzRJZJBsZsrspirp1cVs+bLT2ulHRAPgzgJLMw00vLcQInCNyx/lu7xPmCehGD7HAKZzRMAzGizwEHH0fbx9TupKWIuxZakzwZJekAEnOzLI5FBE22TLSbrxCsM15DBwboLJbUrbT0brrQq+sb9yMNKFJ0mSJgnhyXuX76s5+p2+/qd3/8vYXLXGtuCif8EoYefc1qplYlp0+fHOpgu+HRO9lQgJujk8eaLrN68fZM51ddFasNvXl3ZqE9P+lSY68BpKSDNg5LW8sZZad6DAcUhuoCmBOH0PnavrtTb8oqfgiceCoUwcl94PAQ67EJQMLfrxWa6yfw4b36PppIUDz8uikpSWDlg+DkPhJKv78z5lmLs+7gmweR0MOILCSrJjrnPjh56Dmkl3gLopwtGJwFtv1C2WccSlQTwWtZPa5VtJtZai8jHZO5gfgQcEJZFv0rsQ+Fx1xnUkQtQXAksEhxo9PCifkTCUA4jYd0SQRLlPPVVWnUNc9k1BkM3E3RJyVzb1/X46musLT5gl85qp2Yd2hdum1wg+Dpv+xcOoHq0eNDTWeAhLF+9MlTHR1A3C69aXmxKFV0enqum+7AF3Gve+O24J2dbVtVuaiZWbaaW/rm25fK5ggjW+mm2/fXJ/a4Va9qd2fLLcP8etW5ULVa1s3NpXb3dpx2yMnkxZv3WmUKend2o5v+WKsMPTwj8rS82ZPNkcngYFmo2Si7I8bFX+Oxttpb6neHfq4wLTwPNkUWp0o5pyePH+nw4NCnnT/+4Y+6urxRNoKT7a1dMyeO4oIxWC4c484oCB7AqZGwCFCTnO6JoUb0hzB0MnZQFZoCxhaOJgeMxNZc2A1K0zK0f85muh4OLFR0JUFkBAl2YyHlVO9cj9gwTNtqiqoPAYDBtggr4X6kyFrQYs3oh3EObF5uMlMjX9BOtWYXQ46xDvH+WMF5HOblk6k1QO5/YeMFJJODwEwc0Svz9FjGh0jQiapsjP55a6nlxkqpotEIEUvSw2rGpuhwsiSAT6PLuKGmOXBqwXXAoC24ydaac78QQALWpDKdq7lc6rBe0169bi2NWZEwMDItz/1mjRCpnDiEorOGzRmGKkS9IzQMeSd8rT937P6xjZeToxcwg5OQ/RBcfbE5NQpmWRkIGPNp2pHxJkbCgSqGR7JeBEdDLPmM0QEuHLTAdWH9Es6aEYnPs7k6hJbRmwPzEd8/1viwJgUNRGh8TSxKFLRabKwwerOgOFic1+7C+G/8KDFtOCXGJqu4+QC/N3JMQi07V2U510d7BzpuNP0Z5MYj639sea2WNJyOdHrVEZszP7d2d9Xt9u0SnBYr+ubNO2sfGltb2trft5uHU7xDwaKLiut/E5yEFg8+RwL/lqqtVg65/LjZsL7vECZ1MlBhOTU44dUCODgsUZOBk8nsFgwk5u6NDRZwApABZLs9OZZBeg8JwpwNjQP5SAWDCILpnAljETUFnjnvL6yF7tjB8gzbh/4ks9KQUUqhqstlRleLhf785q16sJ+Fksv6WEd43I8+ee5x+3/52/8WkrxJmSVyP7rYPOrSUjuNspqlnH766TMS5nR9daF6veok7GyxrHcXV3r17lzDyUL11rYG47k6fVqJg9NzNJm4agGWj9/zGfBygzidbSiy+zx/UqkZZd0G/6x3f19/sSrhB5mTOMhcz9Q2hK4PQYn7wCMcgO7u/d8jIB7QrWwyJU4lSUzt5kXAXfGzxx8HedVGyc/mE/shHUrATnez9X8Qqd2nb1JpYHx96Q19aIT00JvFnwURVQj+4vTjbAHmvtOp6lro+XZbW6uFGpORHtfKelQtqzqfGpxQWMa/5/sFRXRGxXLJFzhBNyycTi4sl1SqVvyr/44SrNnUpX+E/RCfjIiJ+m8u/LPrK12PRh7r5JsNzYslnXUH6o5numGks2SRZ96N737oYK88o45SSZedC+XzGT19dqyLizf69PkjHe5vqVEraT4Zh/K6bF6T4VSdyxv1BhOPk+AvDw6JqD/wXBRxVYk8hv5Yl52uCwRhTDpXNz5NoqUBhGw3a7b5tRoNDfo9DYd9j2aIU2+1mk6QfHt65kbNbn+it2dXyhdrFsRqxYaaM1Bgk81ll2o2S06UZRQ1GY9C/stCuur0tFxy01U0mczMhoAnqtWiPvnkYwcuXV1e63e//b3twzAnpNbu7x6q3+3b/UA6ZC7avr3VxMXKeRzJscWilslqNJ9qyGeIpRddAZtgnOOnJlRGNz4lZbIeqZH1gPUY54rTO2M0uq205lDCQwSWK/wv3dih6i78G4CX3WMsELg9cIRxbbFowi5ksmZP2Lzzmjs7gY2ZTRj9DGJXnjdjJYAJotY+yZdQ0lFDAk3lkSfFkxZLpkrz2zwIazBi7kcYk4aNMKQ6hxEPzzWwn3F2HF9firYOJ5rQ+5JYdXeVWL8R6BrGUJXZQrU5CaEFh9ttVUoG09QekIC7yizNeOAK8wgjjlJYkK0ZieNdGAvAN2yb8WSga/zek7HCAh3o/JBn4qAyR2iH1Si8rthK7NbTAFpDtDni5HBPR1llcIdEC3ra/IIIOIC8Gam3aESg3SVdohejzwadTzakQ5txigGOaeFNdfQ8VwOKyN6stT0RJIUUYVatkO+RBMB+BdGuGZqag3cwtK8HkTCMRSu7tH7u4+NjbRWKyg0JGSQwb+XkXjYPxsQd+rQIK6xWzIxwQCk32nrVudG7y45BG/lLre1tnXeuQvcQ8fJR9wNYgylh3GjXjrXJjH8XjmvAHUS+CcDkebtpN2RxDDihJRm2gSK/gmMNCHLkdfj9xm2yESTmaao/r9vumMQMpmt5DVJiFg9f77FOZLwRwvoQAqsXgWsA1CTyUmEQ8qrG+aIuVzndUNK3XOqLd+91NSfLJqdMqRLaqmcz7R0d6vnnP9bf/f4f9OevvvSLZ71H+1GhgXg8dpbLdo16hoV+8skzF5xenL7h+KS9gz0fVsbzpd6dXen08kblassMymUPYwSHxRAE6D4mjmIYJxzKF8bvCXAkmYM1J1zLMR35/p6dZBL39+P7k5Fw5d2lXjaJhPtf/z2AskGAPARM7rMtmwyJ79V4jd/f341HcOt8iKHgCxJg2KR91k8igpPNDJP732TzzfkecEnpmtGe9EPgZPPf3oKXWzFOoVCyOtt9Kyy747GamZU+O9hVdTRQczbWx+2Gjlk0h/SP4L+HIgt6F8BIcrYkcAIIyTInrVb8k7l8yCMI4isEkyxMxEFDy7EBcvq+7HU1p1tkd1eFVktvOle6RHi2zOp6MDZzAloeTOe67PXdLzMZhwTEyWSkWrWoRoMemb7+5jefO66ebJPpaKRGte6b+5uvvtNqmdPNzcjAqlTO69MffWQG4/yceSe++Kq+/e61yuWGprOV+n3GOiPfxJVqWVvtZtA9rBZuux2Nhrq+6qjVbqnVbgSwtVw6wZZR1FV3pJveVJOZNBrRbZPVVr1lS910ikc/q8ODLVUrRQ2HXVOyzeaWBbszCvvi/Je7jU2K09H+4Y4ePXrkEcaf/vBnnb47V7VU1Woe2odx7wx6A5+oSaJ05DsLPSFMUd3PxsPZHMrcmzl0/mzq587Cj5CUjcmfWeoHSU6WUtnZBlhvCW5yV1Lc0NwDFt1kOWv20gYYCAjvsbao8nVh4whjk/jngAdoa8SwaJzonMlk3YDNuatRyKldytk9BBuQEm7D5hl6TnDa4OroTgMwWUZmiNfDmu4iwHhij8OWeAqN4t24yYWE5gROUq5yKMaLaQBRvxU25RRq5gbcsOMG7Ub4TXQnollBu7VUcTpTM5PVPjbSctmx6U5ehvGwdmupqTcQ33AW43KidWW6rbsIhoMw3XqPVO4XGRR3qgBcCkEEzdenGO8AVAKb4kySKNq9ZVeCANiMJ9kzcVEP9z7he8UwVuAaiSm+wTZN0vDM1xXgpLtY6Hw80Q2CSdgsXIKRRTKLZjYnUtTheB/f8bC5rDt1otg+jdv4O67vkI4brjMzJzEJNoETw5N0TSJsXczV0ky7lZJOdnecIpwdjlQm3Cw2Q88XMw3GQx+acjjpGg0fqLjGqWL47uxCfQo7nfNTVa3Zcoo0nwn3b63M+DSIyJ2KvaBBK9R8BKtHyJKqrpZmzR6Vy/rR7rY1fiXE9mZXACfhfscqayE2hxOu3ejA8p4Cu8jojtFkDGYL79vtyDIAk3TaDiJ4/p7DYvi6MK7lvodps0Dao3rY2rAGAFDQS2EJhzXpoAVcLPS2P9TZeKbhEpNDzQeUHpks9bp++ptf6s3Fmf7j3/43rzUIVblWOTA5VI4SReIp8iHz5GS/revOew2HN3r85MThjuPZQoPJSqeXXV10eto7fKRMqaqXb0KsAhlRAGlACnoXBO+3LOU9AOGE3GCl/p6Q9APMyUNEQzqsfOjw/48FJ2lvTiBkk2jYnHqkx30IO6wfA83J/QfYRED3GZX76Ci1ZqY//xBSu0/dhIUgaESCUv5W93EfbW3SQOnvwveLC7AjtJlRhjRLN6JOxmpnpY8oapqNtb2cm0XZR73U66pKnwoX6HhmfQZCLJT5NMa63CptZjELBJAC+GCB5Vf3HVA4B2XMLHM+U48xDkV/XBzYzeo1rSpVvTy70EVvoNEyo0KlblqPnBHEcNhdASfnZ+cuucLp4sj48Y0+fnakTz85Uate9KIwGQ21297VVaerv/2vf6dmc1vd7titooCSX/zyc11cvjc42d7e1fV1X6/fnOno8LEuOz331ED9YyHOozVp1dUoFxymxHvpk+1i5rEQ8c0s5i/fvNFoMnfeQbeHYKusd6cd5XJlB1Ydbe84+2A87hlUPTrZVza7VKdzad9+pUpHaU79/tizX27oQa9nkdvR0YGOHx35+cCa/MPf/c5dLlrSk7NQo0qE/swnFMSRbE7+fNEq2CkT1Pu203kUE0KwGNEATjiNuKAwnkCyiJjjyclZJTyXTM72SRZsQE0AJ4CYsGlDC/v7rtMqNk7oUURqUR5ZELF8MjlBfKLGxYprZjxUdjFTu1xWfr6wJmAba3u9qgygyPPlua8/lxViIWb5LxQt0r3Bjg3la9t82OgM5mNzdognikxJBFEe3CSBqJnRIBhPp5XAfkT55kZHRzh1BSAXQMnGXDt+fRAohwTmLCVvs7mDvw5rNRfOlXEmkT8Tc0e4v8zQJBFvZKawgnqzSi4Xvoa41ij+JIiLz5o/A5Tye/9ZFIT7aUT9lNmJyAJbK0bWDC4hrKgb2htrbeLiznvN9YfA3RoINu440uVasVCdyH/avBeMdGYamfov+DScTBLOHonMTVjrAji5Y5FMujI2TH990AKZfYr6GssD46grgZNkI7aGxanYIccJ9ncnu9RRs66dZl31fEEaj5SZTByMBsPBRo0TkPc9z7ikVrPugv6o85sbdYZjC7jtespkVa03HDXgMMPxxONjGKuS3Tn0WsF8BXE5IzuYgRJj8tVSjcVCx6WifrK/pyO6oiYjFZdTFdjO0ZwQOgibESvRrCLh+oHJQJxuUT2cT1iLUu/ampu/zfoM+wUrEKnMMBwkvHLNArpgwZ1xQ0N9uD6chcI1mA6V2OBhw/Ilve4PdI07aZXR2/5Ikwxi85AKTVEiOUmf/foXNj/83//239pNyWcH082YGWs19Q6EypFPdLK7pUeHjMqJSRhod39L9XZDpxdXypcben9+Y3CSK9W0d/xY371646iHYqXqQyuM62g8dYEhluKkOzJTmGpgYsZLGCnfBS6JZfkhYuCWHbl16zxELGyyKA/ty2F9CPt3YjM39/L0fDdxxBrwxG+4ORjaxBd262yio80H+xAwuf8ifog5SS9ok85Jj2tb1EaI20PILn3tmgKKluLwHGIfji/SvMWJzL9xRIDk90p5HVI61b/Rx826HtXKqi9myk9GbqKlfwQKnTkor5uZJaAjHIBpqiyZGRmMR/5vAIqzLbzABrqY27PvoqmFhrOJ59P5Ws1R9Sxg2NKuRhOdXne1yBaVK9fCRt8fBvEkmRvVqgPUOC0e7O1Ii4ktev/8n/1MRwctlYvSaNhzFgQj/O++eanXr94bnMznGTWbTX308WNlsgu9fPWNdnd3NJku9PLlW1WrLQMYUl37/YHKVVw8JRVK6FZy2qKwatQ3c8SCzQ19eHykRrOp807HYyASRDtXPVuIlSnq7PxKFWq/C2VtV6uaDvvK5pY6Pto34KFx+Pr62iOcBeVXU84a2dBzMkc/srTb5vBwX+2dbQ0GI7168Vovvn1l1oRgMMBJvUp0/UiFPGLUvBd66GU0LugXUscEn4VnybElGsFbYgqgLXEr2XVSQrwIpRuK+6i1v54v1WM8B+iMAWQGMNYhxVlvtNp5EMLiFhlDFg1OpF4ISRe1BTUyDDFDA3Gz22xnY2UXlAxmVV5J1WxWW6WSdnEojUcaUMS2WjmFl5EQoloi5SnpQ7sEu8MYitNcAie+kWNOQWJ1EvWdVCXrcKN1zlBY1g1lYmiYT5zxcJAi6UPTXihNS8AiUcpJI5GDNVnMbceuZ7PaLpfdPMy9p+HQWRtYpPms/Fw5iEQgiT4nBTi6Lj7O1K3/4uQbw9fsUODZGfEFlw/ANskjbztnYn8Xmo5YjGa6fxZAH0DVp/aNTBGP5xhbpd6S5dwdLiHcij6Z0MwMQ3I9nTjun9HOrFD0xubXEAOywpVy95DlNS9olNc/QoBaYHf8XGJqp11jsVcoHIXjyCqOOcKntrJWB9dXZrFSbbXUbnapHx0fGgRyeseKPh8OtdduegTTubxUt993j06t1XI4IBZwury+evVKXTQd3BcxQRf9BuDETdY4qPL0PFUNTgCIaLz8ORicwAjOnCeFvq86n+lxpaLP9ndtJy5PRyosJi5eZcyLmw8jgUefRBkYSUZhOUCXVFjsuZH9SC3NYV0KoNq9ZgbcwQvOoZR3hhBCgAkABWAD2Ex7htd2nnssawWo8flOYK9zRRc3njICrtbVmS11djMwOGk027rudS2effLjT7T3+ET/z7//d3r9/tTXbr1WU4b3AsCImaBQ9MH48cGOjvdayqwm6t2ca2evrfZO2zUlwynOvpyK1ZZ+/6evtH90olKlpj998YV7ighz5BAFSLnu9S1XCI7Y2ybi2z0x1JP4HQAAIABJREFUZDDFy24tKk17bXr935tY3NnAw1rwj/mRyIx0yLEuauP5fQicbP55ulv8OW6Aq02iZA1OeAGbyGeTnklP/KEXuflg98FM+nebj5XesNu/C7fdJni5j9Duj3Ru/54xTjyhIJbjZEFzqqStfE4HlZK2M3MVulf6ZKupE/QmFFdNxk4I5fw1my2c6soFHwRGYX7shtAYbw07wk/ASdIrsCGCxEezqX+ymXFqJ9xnVS55U2EuTfgafRWXvaGdDZlCRd3B2DYxXCUsfPjcqTNHLPj08bGmo67ajZL+2W9+okpppUIOJ0GwWyIU/e3f/16lYl293lDb2/tqtho6ONjR23evlMku1d7a0tu3p7qg16GxrXdvzzWdoIjPq1KrOPWyWMqp2ai4vOrm6tKvi9NHq9V2Iye2XyzK6B6urnvWrSyXOQ1HM0ftw4jsbW9r0r3RbIyYtq2T4wNNJyOdnp56cePmxh00nrA5BVcGmzRtyseHe9rb37Ot+fTsQl9/8Y1WC057LIIwYdCmQW0PMAktvqE3Zj3GsPYhJIVahR/dELbwxpPFch5sd9Yl0VnhsYjs4GHD761kPQdR88yhAQbemBL1Hgu2wuwzCPd8K/IHgA7/WexPYeOwhiOMfAi/4lfbq/l1PlNxNlOdLAmcEWR5sGhS9ogwmzAxyuCwQ7MQ41goFXQ5HOiaKGvbgtk0I6vjYzviywCXbgFKGG/GFcO/+B7ynD+BE88gIKn8HgZ7auzo8feIeS68v5FVWbOf5sKCIw4xZm4yUaNQ0FGrpT2ivwGDw4HdSSTesoGbnobdIgALMSkCRreAo50J6bNrNoQDQIwXSGMcL6ExgCtpM8wsxPRUF6KRnJnEsgYdgfkJ7h4+rrDhWhzJ63VxWngf+P6EuyGgRexMfC2iaFcSZDK6nkwdCzDm60jTNTghe+O2FTa95evNIX4EKfk0XDYRxqT476jpMTiJQNdfRX5EtKLDKDCecMUPr4P/XqzUxKWTz5h9K8MmulCPr1nqydGhxjRqn5/7PTFrUqna7WXdSbGor1+99Kgwa7YCfQoC44IPJC6NNDgpqlGrWQdkQTNrXRRhk9vDSJhIBpyRbapBqhU932rrkF6f+VTFxdgVDbCp1pzQrQOmjkaIAE4CywUAAZxwIaybd2MCKZ9PsoYbVPI5o0Mrlq0tIRk5WdZo+71ThxIdmBw++cwA3ABPtGb9TF6n46nejMaaVWr+/fsOBgXGXBU/LuBk7+kjHX30VH//pz/pD1/8xaMXXo+nUrwPrIn5vMHJwXZLjxhvl7MaDTparqY6fnLsQ+loJoexAU7OO12vf+i+ECRzB5NMy+GDEQ9aFGfwJJec2b7bRmJrlTg4xQtvE5TcH8d8GKD844FJ2n8DOAl6Kn5s4oe05tyftNwhKSKgucOcpBfDbbnJnNwHBffR1P3RzF/7+vTvTZfGToTNNy088Vvk9hBz8hCiW79gEDU3sYOXyNfAey+Vlisd1qo6rpVVHtyoPh3p+VZTe8WcqouZyjyXyLJAK6O85mIO6DqIJ7kR3CAKXdlueZNhE0xR0ixsaBoQXbLgMlMMEdcrJwwuigWXrd1gwR2OdT0KMfWzVdb15Gz+uEX4N2ykzNRn45FOjva0WpDWuq8ff/JEy/lApWJWy9nUZXHv357pqy+/1cH+I11cdNTe2nZF92Xn3GLW/cM9v6dff/WdsrmSer2JTk8vVSyUVadJs0wxX0Z5wq+KzGUXurg4C0I1SSePHjmm/tXrt7q8vlGxVNW792fqeSyTdWJrtdawmpwennG342Ctx4+O1W419frVK52foVJvuddnOIBLYrNfuo14Nh1qZ7ulZ89OHOF+ednVt9++1KsXb7TV2DJA4VRVq9StSbCFGG0CozQcA5ykfVOGTdmULRkUMc8EwJcaVNEgTQloi/SvBaZx/ENjsccllASGlpc1q8L4wSOCGEbmk1qMDA84IOQtGGinRu/UypYgAtelo95D50yF/A5GE6OxSwcPmy1VSbMdjbUketun97xfDwsUWpN5kUTSnM4HfV2OBt4kmZX7dUQrdHKFhJs+mPsSMElPNbkbNu+1pKAJIwN0KziRiHAPTAI7oZ0lyBVjQ67BGddqTD4t4kRjQ5zNtFur68nOjpr8W7MmM49NAdVotBizOT/FTEwQKae+kOSF9GIXF2ALfKMWw9H5cWxlTUa003J4IIME9MdmhrMjrTNBVEnkd8nXUVozyNGx1mU9lw/iYL4WsMPznKIRArhEMTL5RIzVyAPBUkwvC5k23ujupWPeP2Ql5ur2MJaKCYNriDefDeaWHQqwOOXO8Kuj+2MaMVbzHKPGVUbNXMbajp0y4+CcFgjmtXLA3257S4NeV1edS+sjyrWa1xucXkVGO8ulXp+dOgcoZ6E/wKToMEUcfUQdONgwk1O9Vg+Pb7cVHqWYS0KA5YLm4bnqGblI9VGlHASxpB0vpipvMCeMdWCmufbMlsVRHvcInx/jT/JOfFCO8zLvCVEQzHWEg8eaIrNrjPkwEpRDpDsXOuso7GwM9XS5YwSF/m8D73D4oPCyp7wu5kt91+1pVCxrUa7r9LqnbCawbPx/spqrttvWkx9/qvNuT//uP/1nu2q4pgiETK2RuO1IeW7Xynp6vK+drapGoysNBjd6RO/OcKxVrqzBeKHLm6GeffwjvXn3Xp3rm+DYIR6i19d1f6BsvhScdNGtw96UNv9w2YR90we4uBbdXtO3gCNd9z/Mnjy0y6azTVjnNomG230/1EisR8V3phpRZ/XAn60xwH1wElnFNcj/EDjZBB7rk1c6gW38eh8Zbb7MO/RPdANtil7Dm317kvvHgpOQJxASITlhE+yTmS1UQpjVbOi4VpI659rPS59stxzIVl3O1YZaBJVOQlmUP2TQNCfqeJGbJYmCV0YhiKlMEUe7GswJDbV0IxQqZa0KeZ/ecVTQeqlqVYPlyvXjgJMeseO5ooZTZsCEYYd5v22F83kIGtJSW62qdrbqOjnc1uF+W8v5UMV8sOtyEX75xVfWnOzuHDq7pNFsaP9gzwFBJZii7W199+KVZlNOKlW9ePHOXTVknxDKhoCtXKYZmPUOG+5S79+/801wfPJIe/uHnj9fdK4djT8YTnRxee0kUlgmZry1at3vF8K4cn6lZr3ifJXJeKL3795ZsFurtSyAJeEVayAL0IyisOxKe3tt7e1vWQQ7GEz04tvXGvbG1rDkWRQWUrlc9Umef8f7A4VsW2MEJ+l28QkqltaRaYJLJ9lFeU3OVIAqzRV8s9vYGnUp2HJv5nOnwXrBYpOLp9UEfLzZJCYlJsQmcOJ450RQREtf0mes3SNAvhknyIUqi6Waymq/WtNOpeaOn9l4Elp/KRdEH0OuCTd0uaSpA79mBiZE6tOWzGvFvmvWwOV4wZ1ze3BItI7VoWvy5P6MOdHEd0BA7KFJ4w47SwBZsYnbdH6ksBkrFOcL1aZTbeUL2m+0tFetGqhkcC9QPFcsaDwZBd3GbOr31sJx5zZw6i2tNxbrbRK9HDUkIVh3GT5zbNKp6yqCE0BTb8qCH07SHj9FEX/anFz/6YNRSNd0eFUEK06/tVMnfMaA85SBAWMCOGH0142aH4LYXBrnsWAYi3kjjSf/tE6GILiwedlhk64To8UNcLIepcXXBlvGxbsxVuKaNCsGQ0HTN0CGkLWV1MpmdVDMWXNiLQhlkPms2o2GFgjCJxTHTR1/UKCrZTozM0hI5M1goOtBz1lAZlJ4f/JFjSYzs7psvlyTrLHoTlglrfFiLI5Ox7ov3GUTa06qFPxNpzoqFfTpVluPKkU1FjPVMgvllzQGhxZdPn9+AE58OeeCY8P3eGQpfRhI7w0AcAOcJI1jACdg6JyvI8CJC1nNsAR2wev3Wt8TJyDe2SMQVUa9TF6dhfQF469MXtnGlvqzhWaTYD/GaTbm+dfL+ujzHytXqer//bf/XleM6enoKgb9E/sPZZxVMqhKeT092dfJ4Y76vXNNZ0PtHexqjM27WNFkntHf/+4L/eyXv/a69Ob9qYajiTUnlL/SU0ZyLOuVE2IjcxImE0mbGVxezuZJTOA9+/D9ScY/BaDcrht3Acx6348gaXOv/yFCYZPdMTMYwaP/TToExQdw8d+HcdP3/+ahF/jXAEp6lE3mJcyamA/f2jE3QdBDj+mTalKg8cWcSonKMR9MBHbB4IRk2JNGXfvs6p0zPamX7dSpIfbEfsdmOZ5qMpqExdGugXCKYbTDr7hzuKn5b2ympult8yKREA8+IWpz60xoG6YTh14WStbo4FiWS+rO5rocjnUFnccF5PbeibqDkTLZvBuMGaWQOsgJs92saW+n6fbhajmng92msi7Mgi3I6OLsQv/wD7/X/t6RFrOVnjx5omq94vbiwXBoZuTNm3cajWaq19sa0v1xfuUaRMAJ1uH5fGzmpFiCyl6pc3XuVFFYmJ//4lc6PDrR6XnHI6P+YKxvvnlpCzL0KTdjo9YIlKnf/qkOd1va2W77JIOoFwFrvdqwbgQtCQ4U8ixgTbjRt3da2t5pGiTRnty9Hujqoqv5dOmCv2Kexs9g3MVezELjWXxmI548loEFAmNlcBhK9/g8pj4VhnK3wH7QKUQ4m/NHHJRG+N3E8/YhAVtmJMKJChDqubZtwZH+Jx8h3jim6PksYx5GggJrgeN6IwojRwoQaULGPVYDANabBicV9CnoSNx1QsAYp9alXUMAXZUrGmWl02FfVyQG4xJjE16f/Jj5E3AWeqGSePBOZnq843kdwbIaO1vsKAriWY/KcEk4ATe0OttVwsv0JhzsnnTMwF4VEjiZEby1UmM+10mzrW3aVOkyQcRHFk2x4Md3AwhurlgUyHNA5wWtz8ggnXp98jUTGnJoAlOMEJbCxhhSthYlB1aFz6RLB1UUowbLaaT8uepjomzI3yOG39Ypvyumw202iToRxjiO+F+G58phA2GiDxgcLmZmTSiMY3zLoYLvz/ueOmB8co1lammdSsAkUd/+5vF78lmlkVoKDAvPFaAM+JEBs8EJwstsRhWiEkgaXsnC48NSQXv1qp18xOS5GoEur04njF9YwxhNxaZq0oJLtbq7vLjWGIVmGbUAegolizAnHKSWlGuGLA9YE4cNWi8GkM46QA+gNWFEjsaP1NTJyFlSz1tNPa1XtJVZqZFbBXBCDw9xMwb6IeyOH6Q1B7ByCyw313nW2tRzFtp5o64ErY+NECHPhINjsBLfghMfOGMYYdI1BLYqsNUGnsrpfL7Uny8udLXMKNPYcpFp95rog5BqO6XTuZg1c0K0/3/9H3+vb795GcsGQ2kt7xMHDVrFq8WcHh3s6MmjfU3GNxoObtRuN1Us435krFTUn774xp1qP/r8p+5i40AZIu2xRSMXmPvXMG67PQSFPfLWPJLGY2nTv+94Xa8LG4TCfQLhr4GWhwDK/yw4+d6evUlsbIATf10KBEis2S+fBLfO/8qPv4auNt+g+6AjtZ8+RD/90PPyxmGaGWsbiwSZG7S8Sq1CwZbGFq2dvSs9a1b1pFlVi/IpThcsvJOZFz6Qa3A3rqu+DD7IO3GcN4Cj17PeJCmToSa5uD32ge7MZTVeLB17PuJNrlQMUK5GY533h9YLEOqTr9Y8RyQRltku4rDhoO/TCFoMRjpPHh+oVJAqRcSxbetCyLIol0r6j//+P3jDPzl+7M376OhImdzKzphanQC3a11eXiubKWp7+1DffvtK11c9PXv2kaowOYOeVqup9na3LJ69vDrXYNS3vRiw9Ju/+ecOSOtcdT0S+vqbF+64yXOqp7GV/Ili0TZCTk9YhrfaFVXKRafVnp9fqlwkgA2XzVxjMhfKVav+6UPZ3mnr8eNjVWsldft0AnV1+ubcQGvcnzjbhFZYCtg4DTSbLQ5CIYkVPRC/ciqy9TSM3tzaChh0r83cAMWha0545OSBXC8bFmdOu/m8+1S6Q0SmU2s67FXKI4INbbw+fXvzihsZ4GSjfdPAJBa7hRsqjHdchhdHPRbPAk4AujzeaKS6Mnrc3tY2TM54qgxaiLghI3xj1IFrKINItlS0dfV190p9os8dmR9i6AMhAjhhxMEJdEOzFVSGt4xOvLcTRR2Iytg8juiUTdtXU/yfF+7YTEySKY9v9xrBWUtrGgg4ZCxaXa20l8vpcWtL9WxB2fHEoys2K4TL4+k4JICixWIzjwsTkfyh4TnoTdgsrBnBcUE+B86sqLOwNnTdsBrrKoxbwuMxguE5Oug21k+QGgqLwuOjWXFHizfDIDq1uBqmgNdJdHjUGRmcMOJjZJvPedzHYYP7d8DIN7EmjLziqN/gw2LdoNsJY5xgK7lzco3UeOSy4nLL5xRHTL6AYux6HBktvftGPRGppBnAScaMFWNCWp6P6xV3iLFGoMlhpAPLSsYQGzbBkYy9OJHDmPCz2mjoL19/7QwP2oi5Tzilcw3SLD5zqmrQmwAMAdlLJzGHZF8+G8YZgdVcGBRVYU+4xxGPVit6Wi3rgJRooYPhzuN1rlwS6fFKdJmVCqFpN9meNnM8WGPdxGuAJo8HXaMQRa98nlWePy3gPL8gLLoNaItgNSWoBjYGHVJkTtCbZQprcMJ4Z1Vvq7G9p6uLq2hDXmieXWpayOjg2WOdfPxc3758pX/47R/MMHEAYiRucEJ+VD6jSjGng+2mnpzsWXfSuTy17mzv4ECT2VLj6VI3vZFevTvT44+eu2Dwy6++MTDMFyvKlcqu4GD8j504NVTf3aPjuOVW8vS92I/Nw/59guCfst8/CFIeYE42vy6Bkwf397/GnPzq6aertT0pLh5/Daw89M2/dzNuvPq1JWxjPrumgeKLe+jN2vw+91+cf++bJSBoZo9kQZeVc3Q2NuLCsKfGdGg7MfTnFomc06nDsExPk5CZFq2YNunTF1kYcQZtgBK1JkmQxSJoMR2ntHxe3fFYfVIjmcmWSo6rp220Mxrroj/0qQuUThIpQTxcdJxmUJRPhghhx8rnVvrxp8+0t9vSaHClxyf7qpN3Qs05+ohuV3/8/R99wn729OMwijLbM1e+kDPTcX3Th1l0rkmvO9bZacfAYn//wOCgVCqoUmHjn2g86Ws4Hqg/GmiMEPfZR9o/ONZ1d6DBkMTZkd68PdNsCjMFaMAG6MhP51bQCgzIIdsErcv19Y2/FrYD5gMWhLEZ6arctOSoHB4emN5cZRa66Jwb0FydXSuzRFjIKapiG7FFkhlKwjjRrTRCbzEZe0/1qdobc2BHcBewuBINTmcGwMPR8bZtZpWH8mUT4t8gNs3knIDZHQ0tBlyV6RENX+8MBAs0wjYWkkNXFgs7YTZtOO6+obQsdS/dOnTWGpQIThCNItDOT6Zq5fN61N5WEzA1GGk1ZaQDMxB0Hu7jASSXSxpmpM50rPeDvhuS54wdor3Z4t4ITrx1b5ykrDpJ46f4fNO9lSaoiTIPJ/20qYZ+F7JrkovEAuHEnHCvMcbjyptOlZsv1ECQWSjopNlScbFSHlob5oP3h4I7dCa58NkAHM06MqJBO+TRB4GGrmQNuSWUMMbcFjZFfviz9ngkzb4DeLSOjffYAW9BDpxOx86H4OCB5oTiTkY5SYAZXUFuWYZ4QpNkYXAI5oJFW8D00RK7WqnDtYJ92GwKI52Q8Mq14ucXHVpWAEQglXpygo8r0NXhPQ+MT9iL+Zx4BaETKLvi/Q91CaQNr6sE2Ev99wuVRLI1vTlLH8AOG3Ud1atajYahvDK2/AIe+B6IOWFe3OvDtY4gvtE0CH795p3ZRESyaJy8x9EPZmDH7wKDFfQUC9cOOEgwz/0Z4v3TyASBLrlRNSLsM1qDE2Ibapq5BBRBbAInfu2xTZgDj/eHjawrnkpiUny9FLAfR1u4116yi0KhKXqY4WC41qzcGRNY6xyuI95rv0TYwciojFbSKFfW5VL6w+mp3k9mWtabBieUEwKix+O+suWCxrmlWod7+vjzzx2k+T/++2897kZrzwHXTLJHkzDd5D+V9fhoV/u7LV1dnmpCi/zxSQB/c1LBce7MlSmUVGttuWIEcCKiFNwanreNmYymEE2QLMOR6fNidHfX3JxMfAiM/BBL8j8jq/jePhzDGdf7+Q/oTu7jijRaXr+M+2OdXz/9dJ1zshaqbDApP/Ri7rMg99+QdHLYfNz0b7iIAg0XCsUeBB8bi+uDgImUVwgNElazBS0nc3v9T7a2rC/R1YW2VnP9aLetdmapBovjbOpTB7kZbC7ciJ5Vc6KiBTa6dmBMHI9te1sxqLYpmPMqhKA0bIq4Ki77fQ059fI6alXlGk11Z1iIp7oaT9RHW8EC6URJaTie+AbhBgeYTEd9NRsl/c1vfu4K8n7/Uv/bb36h6WRoRyc3yYsXL9W76apea+j46MQLx9n5ezVaVf/323fUdM9VqbRUKtX0xZ+/8RaG+4Zxz9XVpdrthra2mup1r3TT7Wi+nDk9Eqbhn/3zf2FnDUmwo/FcX375womuTLlgKQhjclDJaqFyKW/QtL+37fHQu3fv1OsOnEhbzJfc2zHBjUTmAqOAXFbHx4duSeYkxMJyBo16ea3pkDjzpZr1lufHfGx8lnwdp6nhaOBwOJiTEH8daGCftNgICyx9aAXmzjdxkJqzT3JOwpwTk4+zgoh7vvdSuujeqDceuVHXG5G3iHDqYmP3FnGPOUkpqv7WzMtjVUIS7iVGwzyGG2ODa6JAyyj29uVSu5WKjtstp8POBwPNRkOfeMOqif4o41wTTu1X86kuxkNrTuwQgQ53S1oo5HMnRmoPTqfyO2PP20rczfsvAJcwBjK4TfbXlCoXEyND6ilAHaYmhJMRVc7JXeOxcjPSSbPurTqs15VjfLdY+d5aRAaEsUQGF9giONoAEVyrlL8Brjh1T+iYIqIe8OPU24xHCAaFfo6x8M3AJvyeU7fBTIp4j6VxyVYcMk4C9R0ORqk5L2Q6AEzcqcMaNA7dRIATxjke2zCiJZV3sdD1dGpX14T9EyEsQNGTgfC8fB1EXUnI7QgW18h33Nk9wvPZEBeSoLsCkIUMfK5/S2PtIgr9QHwcAEjHxDPO4edyqe1KVSftlnYp22SUyWfiHRIdhGP9ArNL1IF1cVXfH9v7B3r19p1P/WgcuDcYg4ZcH0bYrHOMT0h+Lmo8GhmccJ26mbgAsOQeDSMTH+RcsrpUeTrRbjbjsc6TSlE7FKyuCCgL4IQxskc0sWzRbpNUSbDuj8nfWoDjPoSDh+vWjjaAF2t0zEEha4SwOJ4L42OD1o208zTaSfrGwNYF5mSirHqZojqrjH7/7p1eD4ZaVhuqtrcdEgeTNxz0VKyXNcouVN5u68e//LkWq6z+7u/+Qa/fnGrGqcX3ZepAmDsws17O6dHRro722rq5Og8j8MND3fSGam3t6Iu/fK18qaYx7Ge+qP5w5DHOdBFYrGK1biBDhL2ZpniPp3DEtAZ6X9xw62xecGnUc//P7kKa29/9kGTjQ//G6+JGncCHMMFmREl6rPQ5bYKTBFiM6X/15G7x34eexA/9+UPAYXNBTFa6++gqpliv3/jNNzN9rUV/G2rhu280fWJTt9nOED6uMjpqb2m3XFJhNFS+d62dzFKfH+6pNp+oOB27eI3ZrYvcYC4cPMbNE5uGYyAQSNuh2HFdY7E2WHETaqAYEc/RcjlcLTyfXpRKmlEily3oZjrXeZ9T10JjbnrEj4wakp0znS4nAwtTT4639fOffaqz0xf66OmRETfjqpura7Mlv/vt71w3TgdNq9XSnNCw2USlWlHn5xcaDKb0Y2o8WqhYqOrq6sbvG5t5o1HTaNhXlQj+Yl6j4VCj4Uj9YV+dm0t99tOf6JMffaavvnmp/miubm+s7168UbEAZRqK0Lww5TLWv5SKOff4VCpFDYZdnZ6eqVZtK7sqmAW5uuxo0L9RrcJ7DE2f0ccfP1Oz0XTeymg4V+eyZ3aGpFhmxoyDoJHDehyEigASgAnaBbfSoguBxncCJBsdbbBkAjBWC1UC69I9U+MBlCAEzFer7kKh88iFgFDS0MNRx7E+dcQTCeAkndqTWyfoNDbV63Ez4uRthi1cL3a+4B4j3ppNdjS2PmCfzplGTRVsjIP+urTQGg9OkyyclYoGq6XOR31dzabqrRaauPQPZge7fMxTiSf27x2f1ieEu3+zeT+mTTvQ6cHNwCk6pQaFhwjbq9kJA+Sp75sqixHVCIuljpsNPWs1tF0oqMRrGI2t+WIj4/pETEtlK1ZMu6FCb3jQt4Bz0QrPggU43H8kud7e4YBijxVSfLdt2SnbIeSaoNMJ7rrgtANIrVnPODJzU3kU+/I93cXkGIEAirinyauxjRM9WbGoHhkh07GjACawDzEfJ4DP8CR9TvGJP+lY4p9vvIi0fvlqWp9+AzPHOwI48aQheLdDSYKv3cAEEYoIu1Yr5FSjjHQ0DkC3WvM6185lHJvOPc2YJbxXQduBno1cGcBHqVbzfVBrtfXNi5e2c5P7w+vms8exCCi56fX9yhitMdrh/iTfJOXLwMrAem18TK7UKMxnHuvsZqVn9aqe1SraL2ZVno9VzXFl4UhbKV8MLIiDC2FjcTbiRIGh8eeErTwXBLIWtaY27PAZ8x4m4XOlWjUTRaYSa7kdlxbPB9ExY3N/zrh8YmpsEEqHEsvhShoWKh7rfNXp6M1gqN4qo0pzyxlOsLVoapZ5aV6C0Szq0fOPtb13oC//8o3+/MVXGlEzzBg6rg2wylpO1agUPNbZ32loOR+p37t2Y3y3P/CoGZZbuZIGE5rGqUJZOMOI8TOAkbiGQqms4Wi81jquN3UDsLAvhuLKWwrlhwBJGLFsgJF4FaZ/k17DQyTFPwac3H8+m2m/4VwZ1tE1KZHui8icrImKX///AE7SN3wIoW0iu/u2O94nk5rxyX0InHghiAvC3RceqDREVUtEm8rqsNWlMBVYAAAgAElEQVTyTZsb9FXod51U+MlO2577AicITuAO8+ImyznbIAR23XY6BHo40K5md5wwGUAJGxAXuxNlEc/lM95McFagNZmXyupzOu+PdDlgVi2NVhmnMDLS4TZlE6YvhNTXxWKifG6p5x8fa3urovm0q1//8nMN+1ee21N6d3l+qc7llV0yT58+NV1Of057u63xbKSXr96okK9qOJipmK/azcMc1JHemYWFsPVaxa8JuyUn1suLK/WHAzVadYMTCMmzi2t35lx3R466B5zAgoTT4cIdMDhztttNNeoVjcYDXd1caTqZK5+rqpAra0TYW69nRqtayalWy+nocFdb2y2NsVR3Bhr2F+p3Z7q5GahWCQuMAYk3IkY8hD3N/Ktv9mhd5ORMT42DsqIwOZcNLhyXeXHqxvGCVZWF1Sdiwtky1hF0pxN1hkPhuoA14SRMW6uvv3jqTdS8NQlxCU7Xpa+TOEJYu13iOMEjvjh6cBfPQirOifVeqTiZartU0G6tqiZOKQocx2wmWOyDQI/MD57rsoQFfWn78NVs4iZc3EQe92TQSZCpkgLf1obg760daQ26A+w3dpSQKxLAle9Da1liGmzUZnhYkpJnF9Dzcm9LfjpTnXutVtWzrZZD17LTuUckWSyozp5hvLYMjb68MzFx1t8V5omm6ZBmsmYu2aQ9Mo1UPIuaXTx+rhEAxOuE5x1sokHkS6YMwm4DyJgREtaeqDXxCCv0H/HZAgZ9+mZtQTe2yjigjPwSwAh6n2vGqRwCEjjZGEHzOYRRU0Sz9z6B9R/f+f4BoISXEtYYK6GihsgK2CiA9MLN62CMysiEJnU0QgirldFera6dUknN7EpVW6nnBjl2qnC9sD4xJrO7K2cNAyMdTuOnlx3b0cM4NIyoymWE9SP1YvBXiJmnNC8KTxkBAUyclhyePT/4DEq5YJMvz6bao+enWdezekV7xBXMRqoy0onghCA2fjDWSYWdZtEdnBea4FkDUrO2x+xR5Oq1OAa0cU3Qb8Pn2+v1DEz4mWoNgpg12IG9OUY46bZiNyCTEJ1VN1PQxVL65upKb3n9aEgqdbN7MHQL1xcsNNDM7NnR0yc6fPRY79+d609/+ov6w5kzUazTAsQhgGetLGZ0tN+2qSGzmmo0wGG5q+GYdNmspjOiKhgnFtXpDnTd65nplZngjEaMfBD7Ol4AxUK4F4KrKTBqXpfW2UUboGNjr/w+WNmElYDi24qafwo4YefcZE7uL0SbhMQmuLpz13wYnPzj3Drf/+YfwlThz9coKCK8NWqKYWdBTHjbopgWppSN8uA4J33LKIpNpzHACeFWzPZzg4HKk6Ge1Cv6aLulxnKuEvH0zE65cGMDaupnsdAynroCdRZsTik1lrmnqUUYk+nMAIXOjUkhpwF2YCjpekOLSllX45neXXfVGUw1xz68oH14qVEM2rKIi8eIWpMa0fM//5Euzl/rk+fH+vjpkc5P39geyCkT+3Ct1tDuzp62trZ0fXNtgNJoNdQd9PT+/alWwPtVQZVSXednxMtDuy4tPiV0DUcNr4cyL5JiX3z3ylXjP/nFL1RtNk319ocTXV33NV8geiM8a6npeOqTcD6zUrNW0Vazru2tpvJ2+nTUHw5VrcGITDQeMs6ZqkqHRwkKWKrX8vrk+VMvxLiNrjt9DfozLWd5TUYzlYnS57lG9T6fP/QtlCo/ahRskUQa5+iT2cQLMXkIQcWf84nPiyyPgxjQQJBadFwVWWVKZTtzLof94Hpho0dH4pj4GCUeRY0M352vES3Lm8A4pHpGAWyaLPkLgt0xbIOhTbfIyQfRKOzJcqm9WlXbOMDYRnkNOLR8gojuARZdhJi5rO3ol5OxrrGDFvIGJ5yq0ARkoP8RV1sxlW7xu8Pn9T2zYTFOX5GYn6TqT+Ak3YfmydLJPyI1vzLCC9mA/JpWaucL7tA5blRViAJZD+DdIBw6bkL0O/k+HC5zYWwaRaiEVqE9AUQbnMG0MDrK58OmEnUlnFzDhh5OW3bzoBeJkeRmJiLVDzjhe4Zk0bj+BDwZT2qhUI2PmvuXf8sm7I0lJsHOc3mDw+vZzHH1/DeNxIBDj+685kThq4HNw+BkDT9caHgrWL4FiwHcEOsepmthy4fFWAsgo7kKITKy7hIhftOp2vmic3J2K2XVeZ+HA7Mw3BM+UaPJAMC7RyZo49A3tHf39P6iY4AC0KXxmv4wHD3EDFzfdEOKdAUIykg3jBydzIwNOBYU+pkmBhHGK4tId67iZGzm5KNmTZ+0GtorZFWZjzzWCeBEwYIck8E91mHzjeCE9zak+IZ05s1Do4FW1O0YeNAFVCwaYA6HQwOTNNbhcQwUGN85MyVuGPGi8B4De6msblYFa06+7d54rDPMcJjJef3j8XhPJ8uprmdDTTJLNfd2dfzoictLYU7oG8Pl5LUShpbRI2m4uYXajYqO91s+qC2mY21ttb1WYdcGmvdHMxWqDfVGU70/PzfLS5UJ7xafEYCZ98OaLIImGd+R0OtCy5gjElIE12PMtDXenzZs/n69J0cB96YmdHO9+8G9N36jYCC43efT+rJJJtwHKOlx1yOcD4GTXz56dk9W88Ng4+7fxijMjT/cXBg3X+jmv0tPNkU4p56QMAe/zQhIAOVDb1g657HgVUsVpybCiviEMRyqqaUeNSp62m5qK8v8c6Es1k1SEr3IcdSwhyO0t0ZaNLW8hgs7zFVBK8yA0WdwgaFVAQP3MiuNaZ4tFJVvNt2lcz4Y6k2nq+5kzvBQfQSxBifkfGSDwhwb33hox8vB/pZOTnY1GV3rZz/5WNVSVpfn7zzr5Qb56stvtLd3qMePnhiYQNeSbwLz0XWT8FhTxBQrIulrujjvhBCiPErynLa2WtaIgLo7nSu9ffte/d5QTz9+rk8+/6levX/vcj8ox15/6BuT0LbOxWVo3ZxM1KxWtLPV1HYbbcjCs1gWhky+oHKl7tbhy/MrZ5TQcEw20fZWQ81GWVutunrdG113rjXsTzToTaRl0WmwgETcE9Eo7AUJcGJbqbUB6AtgZji1YfVNI7iwyGH9dqmXT//ZQM87bIqeHPkkrHJZneFAV5QeFgveaFjq7Izxgh6D/OLGY3ACeI3z8ASyA4EfkzvjXWNtijfjaPmE5cHpwM9Z2MibuZwOmg1t1WDGoIoHDopiI5nPsLHnQ4lknlThlbrzmW5mU/V5L/IklOIOCWMX0mWIyg/gBPThs8v69npoQdkEJuleunuiCndShFbrc7HbfS2YZYNaWExens7EFbBbKnucU2UhpsiQUx6uj8k0UvRBTIsMlrE82i07vfhEATGcnBndrbNPFn5PuM/syIhs6ToR0ysgY55weudUz/WHfomNisMD7JNBB4qNjREKp+W1FiHG8ac0aHJ7iBIwKEALVCiYLbmaUPAXMnC4hjiIpPcoANCo10lK2DVQvLd+brTG3j6nNBbiugvMSbJwG+1YE5FMVaugXcIFNZ+pAWtSqWi3UlOLUtLlXHOzcIvYSxPCI3kfijXKSrMaTKbWMKxyBZ0h4qS3Ca0ddtrp2AwEI5KrqyvREl2r1X1dch+y/jiZFkYgBuABvrkX2Ti5bleAJg4wo6Eb4DkQfrazpcNSXnULYmFfGN3dBScW9cfgwUT9AzIQL/Nxe9wedUY0r6f/Zq0GTHEdAEw4yPDvAhiJm/a6HDCOESJADDqHcM/CaA9yJV0pp6+vr/Wq19cwX9CIUXaGVOq8R+GAk/5yrGUxp0K1qt2DQ2er4GY87XSVIVxztvCoHPa3WADIzVUtZnS831a9Ql7MXDs72wZKhNzNlxm9P79SubWlXKmi92cXBiQ597UVQvQBnxEJxLEPiwLRwCg55SjUa8TwxwAGNkaO96QQHxrVpO6nMPKJ/NIDU4oEtu/s46y5G+DkDui59xhrQLIhmA0g1N75cAC5P9b55fHT/zVwcmf6GJ76umtn4+T2EDjxk0uV4THRL72JCZjcdxKljSI8XliweIPrlZq7cjKIuVDgDweOsD+qlXVcq6idJVEx64A2LHksf9CRnEpM8nHistqaWOTgoLCNDX0JWgbHbZOWCUjh5l54PHDNSZycgErFLh16N876Q727ulF/ulS2XFN3FPIEWDRY6MuIaWEHxgOzEDh00H8+Ot5xMuyg19Gwe6UaMfjTmS4vOzo4ONH2zq6++e5bL8Ynj070/vRM5xeXms9XGsFYVBu67tx4YaHts9Vqaj6f6OTRkUchjHTevT3V2dmFDg+P9fzTzzXPl/WXb74z4OpcX7mHpuiG54Uuz86dNMlz3dve0k47ZJr0u9e6vLhQqVxSudpw3HWviz8Ji3HBGQites1x9lvthno3HV2cnrknZzFZOuAonyWPoWGtkOPEo0gNALe5KHmEw8Lsza3gRTEtQtyoOI1sIc3lveCS2Dul1ZNSP8Y7ubzZh4tB33bQTLkSGC9obxJbEdvFBONwKg66Bqd2JrFevENSAFQA1eF2dX39OpArsCY4dEqLlVmG4mTmzplDhLDOmZnYvj2a0U5NEy/2yoKzJrCkUwRJj0ufMkXC4jyuClkHwaWTMzAJJYOIVu+Ckx86WqRTzSZAiT6SsLDFsUIaFnmssCHIzE8nqs8X2iuWdVStOQ12OR7YLo3AnGsb23hy3VizZa1MCDnc7MkBUzlKPoVlmQkJlHXQFHFqDAD0NpGXjI2QgQIwcVElAYbFknIWTSo2H4dNLY2trGuILKgBU/we1o+ZMoe4yGmF8B0Nw3RqrUkfsGP7cGRN4qAvCJLjWMbM2xr+rUHVBlrcCMiLoCTROl53YCfihmntUgChYcH2kMfliohhycnZK5UNDHF8sZZlSIXNZbSAGS4XvXnRpMvrrDTrfl2wiI2tHV3j6KPYbr506Je7g+ZTVes1l9hdU0Uxm7nOAzs2GTyIa918vWYFcTeTfRIYLsaBs2mwkMOcAE4YpX+2u61H9bLqmqtAtw6DY4S0hcBmhLLHIARPia9cnzwmDAQ/nBAdBbR058BipGuCYEfezeFw4LXKY+EIZBIr6PEQa/Y66CuONOJmjxZwnK/oSll9eXXllNhpuaqRMwGCe42R+Gw113A1UbZaVLZc0s7+nmMOACdvzjparHIu6huNcF2in+PQtVA5L+1v17XVrKI/0P7erkc1gBMckS/fnanUbKu5vavzzpUGo7HBJOAky3iHmgeC83BTRTYwMPqUGAbmL7i7AuuW9s77rMnDh/vwXvzPgpO7w6DbVcaBlxslnH9t/bkDUpL+JMk27rt1fnXyv8KcJHv695/6JkDZBBT3T3EmPeNYJ9FwfL1FUnHT2HxzNxFemCkT3IRIsxRLsZZaYtUdDNXOZ3VQrdhCXJnP1MpTUV9SE7sv6vJ8TjXcOKFtzOJa4piXiDSx7aFdiRQpmx6sCXka/Ezg5IZxEMKs2EDcWyz1/qav8+7A45xVvqTeJDpIWKQzK2tJAETz6Uhb7bqqlYJKhZV+9YvP1G4U1b0607B3o6ODPb159VoN0jf3DzWeTHV6caHWVlutdltviT7udD3/ZOzDToJtEmsdfTsISFvthgWx19dXbr4lpA3L709/9ku1dw/1lxfv9f7yWv1Bz3knvBV21GBjG46cevj46FBPTk6Cu2g2UefywgvC9s6Oe3Nevnxl4Wyr2fKctlQo6OOPnpplOT99p/7NjTU2aFfm44VmOCRWOVWKVYOZydiqBItKiQ9HP+CwJk5oMWfBDbh0b9iKGpNjsac63yLvkcdwPHXI3YqxQKmskWR6HgaCDR9WYkVpmzf1MJ7xbJ/fmT0J3MEtOOE5bFCW8c5L/zYcmsO17+eBYFMBnJTRm5AgOZ1rv153vHutQtDaTP1RX4PZxBvpahmErtnI6NxMJ7qZjm0lnjGiinoQNq0Qe0GKbsjo4Pd2ptz3FG6sEJsL1fcWr6gnWZ++HgAnlnRo6fK20mymrUxGJ/WG9otlM5SLycivOaW3MnILzog1tRSKMuPJzPkwMJIkYMKg2LYfdCbWdAH2EWHinnPQV8ydceEfdvYQssapPjk2cM5xgk8AxBbz5PRBL+VwvUCLpzh+5ys5QM3oyPN+QMjNNHTo9NCW4TTic7CeyHxJSHyNoDQoYQI4DK/27slzk9FKIWx3Nw5O6IGPC6McmNrYkMRnw3gQ6y4bP51MyuiwUtNeuaI6IlQOUXQbAQrnExVKBYNVQiPpiiqQt8SGX64oXyJ9dKSbwUTjKbkg8ziKXPiQwbMYsNFHgOBRC2zI/0fam3DJcV1XuiczIzIicqy5MIMAB0siRVuW/Noa3Hb/+Ldeu3vZbVuiKFIgMRdQY1blPOdb3z73ZiaKVPut15CwCgSqcoi8ce8+++yzt/Yq1l1ZoAS7Mf6MQJ7JGe6lGToY7AVI3V7O7bBSsp8dHdjDZk329YCTSgnAyNsMh2gAJ7A3sYXHtWHvgQ0RsFBrJnjg0I4PLT/OCUAMNyyiVVg03YthGsq/+pri/fgY8QaYaC3KI6divVXFrq1s31xd2avB0KZF3WZMfi5Ix0bMj4fS0vqLEdWspfXc7j64b7vtHXv2/KW9en9poynt8on2V15jkaWWlpZWpCXbbxd2sNOwOS2vg33LikKhr0ztnJxdWqXeslp7Rxb2KlYU7EkbNNV9Afhm39darwDYXS+DUNpBvLsUbZ+R2wDhNlDx+zKe196ejGAu3rOe1XXLp2frp+LjR3IhulVvs7bbIOTHWBvtt6HAW7MjPwQn/2fMiVcnW5HqWzqTCFBEha9fzObSxVGiCE622zp/iTn5sV4WqbU+vlfSFMBs4NkemF0dFpnVuIlHfeU/7BWFNXGvJEk1q1q7llk9o8XgrAvgZMUopFoqXu3FnB22TDA9Qkt5N4DcqSwZpazXFaV+2uvbGQKn8cxGSzQPFRvOF+rvVuh1QNHSYsqrAidMtKA5wbb+V7/43KbjG1tMBnZ5/t4+fvLYXjx/aY8ePZadO60XDsEm6aLTqb1Ve2ZiZ2eXVqs1PKFTroneDsmxkG41LEnLNhj0ZXp2ftGxvb0De/z4Y2oa++r7t3Y9GNvl5YVrVEgsTso26vc1IgiAe/LwoRWAP0yqcDCFrSqVVCkM+kOxLfW6hyfy7/u7u/bRo4e6ZS7Oz23MqN8Uq+uZzYYT+aAwnVNkNbe4l1p95uGJ2l59soM1A9BhM4S90TixJi38EOMJYsXM8QgtOsJUi7FnRifLJTsbDu2C1F/0QtFkK4whi3HRzRrU4+Hg0XRHsILe7pc69bjJ3OH7olqeoU2BEz5fRisX3tLZrSR2t7VjTbQ1ymeaW2/clxYDJm25cjEswkX0Jp3R0CdEEDWii2FzVrhXWN9h2oVDHiCoUL5Quf/vKqbYUvjhZuUZKuuWTtA+OObS9mNlxnznE2ua2Z28sHv1urV556yF+VTvW+O9sgb4sFDh/hHlHvrmOkhkUcSUjof/sQ9EWh4QsVH3+8YpQTTTYlSUcpidrlt/AiYhXgDA4aJJn8jwvKCNPfpkTqgfGhX3NSFHhtRsNANQl+jC8DWhpTNEB5Pi+uzMlUOQGPDowYfOnvh1iqxaFBHHv1/vV5Imba6N/z2MSdia1+AkSn7cYZj7j5ZOOvGWznFeEzipw/zKt4PWICyIyeBsFrKGECPDavQBDu1dTQoOJnNpJLAzABdyH3M7kQbsegafmpLg0vlAARKNxQdwwmRO/LO0QhLtj20nS622mMv4MoITZZsBTmjplNgzQqhDsPVXOzYMHUhPVKmIwSGhG+ZSrBjp7ojjV7CtDkp85JyRcoTzKEf8V1zjPJZP5QRQvIGN/n0BuMwssevZSs6wX19dKvxvmBW2THNbIpRaEpfBJkM46MAWqVlay+zug3u2u9O21yfv7eX7S2lGaK3DNrEHY8nv4AS/k8yO9loCJ2hO2LuZiMKI8/Tqhkh6K2eFdXsDsSYkEq8NJAkpDZlRtPIljk7DuH2YUMOSJrapts/G24DlB0V9ZFpCIGb89wjyboOTH2NOfHcICdvb7Zpbfma3NS0RAUQt0G0/oPjvpb958Oj/f1tHG6ZvnNsjgD+gbrbeQDRKuo3uIjD5z9o6t8EJFwcL7Pls6UmXCJMQw5Jh0mjYfp5bwSHQ71o6m1q76smRhGQ188xaRWa7zbrstjETwp67REVLlHgQfYlKRLGvccNFMPVCz1CyWbUi1qRcr2l8+PXllcAJwATaEA5GehPYGEYllxyw5F/UbTFF37GynVZhP/nsidTdq8XIOufvbdi/tvt37yq47vj4jl3fwGy4NwEH8sXVlZ2eXlivO7HVsiyPETlhzhcK4BuPh3bv/l35hIC46dm+fvNWo7dffPHX6pO+OrmwV+dduxmMNbLLfdioQ5cubToayvipXa/bk4ePbNDtqXId9gcaZabf/PLlS+ted+XCub+/r9ZRs1G3T54+1aF/0+lIEjHqD/V7PpqKPcnTzPJq5mZTc8SJtGMmok9Jg52qKvAwPMAIollEuWgVOKAAeJriYExSfVgqT4R/PqmzIuyNcVBEuLSyul1NYDCxgweKTMbCqvdpIP/l1uPBKj26SwZh5vbmF9se0adBbIH7w+ogry49R6e+XImGv9feVSsRRm62mFl3OLDxaiYbfSLSZYIV2gfXEzf9YkKEsVaNEEdwEg4JT7D1fq2yb7Y25/WN/SOK/bh5r7+HP2hSzcGJW6dtroeUKFTgWKfPZ2qTPmq37LhWs2w6k1cLwl4cSaWfCeOgcWPTFBY9+IQN263jxaqoKmck3N18AQleFW9GidlDfFLHK23WGOOtrKvJmIPA2RXacnzlkFNmj6buEkVZiD0JmTAa/UeIzIFbVAVOcGvGEIueP9efNiBW9YBDwAktHVkEyP8mWOvAyrBGgkPwB5u+nv3DCR6v0mlbbizIPwSIEdA58NWoMu9ZkklS1t3EDxYOrc9RDhNctZzwP4qlGTk4M2vttgXWbwY9y9A2wfigX2Lsu9GUVTr3OeZftCHYKvks8gKtRsmGY3hGn1iUlkxj27TrfF/k/VaYZIGx0XSdt2QW5URJxe0s0bROa+Hg5PM7h3a3yKywuSULACzvzAcM1KoXQHIxuqauAmNDuwbDSTFkvMfg8MuClzN1aCcJ2tEqp90T7uG4vnl819wFEKPCODBSao/4xNa8lFhvXla2zp+uLuxkOrObcmKLNNeAAfCTdjIfxGg50khxuajY3sGe7cAKX3bszcW1WmX4xrCPybeFYnhFhEPZ2kVqx/s70pw0m03b3duzTrdnlzc9u7jp2yLJbCWfk6FaPrBcgCfdlWFqDTDO/u1MIWCalbGyGWdRSMWOACDANCfjKJ62tFfxvtycvW5rvV2IxX3wNjhZ/8wWWnBX7L8MTqIkY5uZ2W4tO3mxLVje5hrNSr94+H8KTvCjcH+H28BBe1/IKolU2jYouQ1QIoMSab5ID2+LZD94o+LgMeXhkFtKn7GcLjwAq0wLJxdAWaHmnk0U612lWpjP3Iob34YqNLlZgbivmio4i5FJIu4RzXIXs7ly07JZMgqGgK5Cj72WWalZWHcxVRYKWTqvzi+VQDxhbDHJrD/Ff4OphZloUKzq0WM0iswmwxsF+33y9IH98hc/t+m4Z2lpbs+++coe3rujthJZNnyGVzddLcR6qyWh1NnlpZ2fX9lwgLV9Q6+Pfj/VxN7erk0mI7V2RuORNi/GBC+vOnb33kP79LOf2unpuf3pu1d2PV4pKXnQB2RUbKddV6DXeNCzoprawc6O9ATT0Vh+MsrK4b9nczs7PZMAstVoqLKhMrh//54O+e71tQtgewN5BpSYcCRmXAcH9DwtKAAl1SugD4+SuQ4P2jr0VfkexsT5/kwOtbR1/CtAiDYUQX8ccIAtJhBQDSFqZAS3M5vZOawJ4jeob6YuQtKnSPpw869ZBe/c6vXHX6xFTPDcf8FV886gyLpTnw3V+3g6EvCsMSo5mViKTicv7G6tYXtZblUYvfFYAsTBeCQ321KViaGK7OqJsgfscjgOEXtySPAEHPyhfRRHrnUwBi0cbhDbhYFe98Z/be3Lss2cxPtUGzyjorLz9kkRNFX6Xq4PbSn0WeORWJPDrGp36zW1R8u8R+lxQ4x7EIxGwaHudx1CXhdFozLtCRxKweFVQYshB0dtHLVtPLiNx4iTHBGgwNDAzmn0lEMcIz3FFURnXPfIkdBaB0WYupvPxFoBflFr4/KKFmM8W8nCHfE0o+YAk95iIRO2BfoHTUptNlAPm3PmxBNhfaXo+FuvG++5uT+P+7QEadJ6XUVQE79Hi4lrrUA9HpARYrMyAG3i4Yp7SWr7SdXaHGIwhIC7BUGXCzu6e2zDyciuezfW3N9VenWn39d4dHN3z8bzlZ1ddGw4RkDufkuAoCInu8Y0jsu1dp1dSfb3sJYF/01LFSDI5xQjD4I2hpYXx36t4q3zndVSEztfPrhr+7TT0ZuQTKwgI3RFnkDs0j5n/uL+znNraqhzFQoFN+1bt+8lwkWoGtoYEmAzZLDRW2zf05H19s+FteRMje5lGPFSav1ZWdM6f77p2EtGicm4SnDtqYrV1VRnWrbxamzLlDb9ylq7Lbt750hFxburrj1/884Go4n2Z+k7KXJL6gJZM6vYvcM9FXo5+/nOjvbyLmCGwtUoqFYaJWZPyWo1d+gt+3vltcdrwH6HhQTFJoUZe48mr7b8l/z9+/Xw67bJ3boteOX7aBFvg5bbDMkHQDq0uNd8IcDyVlTGNtP8w+cL90po+WqZS7Pij7gN4PXfEZx8iOY3sGG7j3QbTLhDmd+g0eMhvtH4c+47EG/gH0KTHxfphbTCW6ZXka5bX/jgqimfghmaEarrpVUQI5YrotLb1cxsPBIgIf+BXJ0KxkaknWIKpB0akyGzLK2IRi3SxHIoRihpid/CIqW9wIjXDDfL1Cq13BaNxC7HA7V1+vOFvTw9t/fwWGcAACAASURBVN5saaUMlXfJrnoDW1QS62MARxoyi7SaWLPIbDy8sWqysC+/+My++Omn1r0+t/71hV1dnNrjQB3Wi7qdnZ0rbrvWaKoX2QF1o6yXzfxEQYD4goxHQ8syXG5LVq/XrNu7lrkS48M4sqbV3J58/Jk1W7vKcnj24o3NK/SjC401U93g/pqq3JxKkHu4uyvtCQBFmockFVsCk8O2xPWgLw1LgwCX1xAPdL7v8oyJn5oSo/13ut58tysoGBA1z9Nw2Cw9pRZg4pui5/lQOVGFAxQZl+zj26JqyC2f6YHjX9BbYaI1k2B5yNigxkFDTz9k5/iad71EPAwFkMONrbUZGIr1DbzlC8ChWGYDYR2qvUEbqmw2GUtzclSv2/3mjjWZMMHgC+0RehLMnWBbYEs4LGF5plPZ6JOUTKbLHC8OGf7FEeXQHw7gicORe+5HwYnAzFZ9FA7N21WUxLzBnIoD2H1h/FqIygecIEaeTu0YA8BaYTvcI8AJxvLVdvMcJAG1MALq93QAclsOqsFNZqMni+btYUKH18dB654XDh7ZmKkc+TtVwwEgxukbRJ3ySgrhhtojdJCikXA/GDFN2qrcol4tWcztEMOWElswoUHe0mQiYEJcAK68MFfoUASg9BaDTZ3YE3ebjaLaD2u+mAEUhEGhrbC9Wcf9lnvVAcyWboD3AJPAdeT+mk1tPysEdveT1AoAH7o6WtClpSW0VBp164/Jz4EdXGhU/vzmxop2y5K8ZoPxzM6vbmwy9VYi+TmI5gEntJbQeXBS+IFoMgjksxVzwlrgmoavammFLLIITgqydQhVxSCuUrKf378jcFKdT6yywP7QmUUvON2AT+xYMFbj8xY4yXPrBHDCfehO0dF6nlrUnY21SgV83Uk4/orFqx92rleJ2gb55oQpQAEXS2y4TO1ivrI/d6/tzWRi/WpuswpmkIktZrhbJwInM/5XnluparZz0LY7x4ca/X1zdmkvTt7bcDzTpCNssFKqaIWuFlZPy9KcULQ0GnWBE3xmyDqaMc69rNiyktpgNJL4lWJb7cNgRufj7onaOUSQTKYT3dxqbcEET+e6hnqfAShvt1G22ZMfgIWwPOOo+w9O5whGtoo1Z6wciGv72CqObgOT+H3b2CJ+jwP6/w/gZPuH1wf/D3HEjyCL/z04UeWj/v5mgud2D+n2BdtUFEGnEg6D2ze2vo9DQXRpWcBkMZ1rnBjGA3BSS1KrQyejaF8urJ5UFO9dRq/AeKqqRLfm1m/YlIRqnaorUJgI8VYly8uJ1auZVREkMsoJ4qyWbZyv7GYxVvVLts4JbMEc4WWmkbTucIKyT3bpWS33HvNyLs3JYjqw3XZmv/n7X1qznlm/e2Uvnn1jRwe7YlYePXwgXcfp+3O5CgJOeuhDrm+sc3Nj0+nCGHs/2DuSzfQU1XzmE0aMrdF2gYLEv+DismPHd+/Z3fuPrHPTt++ev7Crm4EZKcApU0FjgTSCq+oIumjxEJ5Yr0vAC6jA+RVqHaOmG9o5BImtSvbgwQPl5qCcv7m+1uKFxeJ7ELxysy5nTFVh5OTZOKISuQ0BE5OJjeYTgZNyNbQIqBjZnMqJVUMVHEWXvrCp9Euyq3cPEAcn6AaofmFNbhYL6zEuGezfZWMf2A4JSiP1EapebWxhla9vNK0NHzVmzUWxrF6DstriTwB2OdQXVmKqpVyx43rDjuoNSxkXlknZRIyPqG1luFSka8AjpzseWX8+s4FYE6zs3d025nrJciSISdUi4WCHMQiv40dv15j18iPgZL25a9TVWxe0AvjKY7vD7cLyyVQTOh+12naXqQ5GuZWiPfNsK9gJsRwhODMcPv5ZeShebO/wfQpsDGZSno1DKycc0JoeiW6eXjHCJEBpM2nGL2h+9/BxLwv2AG1yet3+4WriSgcph4RTZdKgpIlaHePFzEaYq/EZZIWSh3vjiYIgR1aS3oe2Gm1AvGdoO/lkRByrdvZEzQ1Y223bzdDacR1TbNlsdr3t6QgHYMEGfp1oHF//SkLYSgCIB0VNadZtKnnGtdHVwa5kiRWNmqY3SEhv7LTteghjspRtfWN3T4aEuJBe3fQ24GTuibtFDbO1uc3IqtF96b+ZkEP0KrNKCWIRwzooA/TxPXKw5R6Yz60ordQ+by0XdpRU7PN7d+wgLVs6G1t5PvZUazcR8kNU5mEhXygcdoSbMpHXRUAf9n3YYx1y8dqHlpcGnULEQQQnsXhdM+0xoyfcHEy9OHPiY8fzFa28RG2db2469paogjQTc7KcV2wBC0/LsZpYKSvbMllauShbe69l7VZD0Qyvz87t4rqnpPluH8k9Y8SM+69sORlZPSnZbrNmh/s71mw2rMEgwzk/c2OLcmrDOcxcohFuTeYo4ghPoExrA2AOIGPdw5iwxytXSJNP7hEUzQoRmGuPCro8Xd/Q4to+1z8gIoKv0w/IiYgc/gIO0OOJOdnA8nhGb4OU7YJo+99/DJzEAic+pZiT+MLi12225McYlfW/B+aEV+nd3s1kQ3xyL0njrPnma6xUt1/w7effBiTxDUdkrO8NmwcsGFXpYjLTZpSVylZLqlZUHKCQolrl5qHywhGUE12ahkiZeb9cVtGgUo2SevXCIsM7JVuVrSgn1qjm1swKy3EFrKxskExskZWl6L8Zj+1mPA0C2JVNl55WjBES0e5ZkWlRLXGrJWI8WdmjBwf2t3/zuc0mAzt7/9a6nUt7/Oi+1fLU7h4f28nbE/Uzm80djTxedrrK5rnp9mw0ntle+1CbpLxBRNGbtdotfb1C81Eu22WnY/VGy+49fGzLUmLfv3hlJ+/PRO9W87oO+ghO8rRi7UbNatVEQmGbzayJ6n80FoMyYRO/6ar62dvbs8P9Q/v46ccCJpeXlzqMuoChiwvr94f26MFjtW4m6E3kjpuGvBTTjca1ZmoFcIKnBmJFp/Z9uoeNsOCz1M3qIjkZMtFPJfsDhTs+KRX3L4G9uhgO7XI6FWMyRLwMC8GBFg4yHWNyWnVhrYexxQo2rFGxdj5SEOsytXtCrotuujC5pQ2Pnjj3wHwmILybZbaf16wFUzSdKcVXtu7oguTw6IffknHxSsk6w6FdUz1R3Utr4q6lfJDyUgmHrnrOEZzIcGzjmfajlU8AVZERWt/PQTMh8QEsB149Aifey8erBV1DA/OuldlHTXJcqrYY9QXAqlTchPsBGmC19Jow7nITNlVsgTKN4kQVu7Svwggwhzr6KdcAeJss0v7aZFUdBlM+cq04JLd0BBLSVn3SZM3OKu+Gnr/JWoCvFC3yiKlyzxIlQXq1R07Ms0ITOjfDkca4mZASY8JBICYJt9INOOFzRqjqzIm3wjbYZBNOGMFJFI/HTTr299ebtoSfYXRarsT++mF2qTxQgNXKZY2j72WFHIeJD1DrsFy2ZqtuWa2w615XLFolrwp4XY+GlreaukeYYMO6vjccq9LWQ5P5lGVWr3lhwucSE4g1FQdrxQUPICWmV1MoRKGxvJ8AyYSKwgjP59ZaLexOVrWf3jmyw2pilcnQkiWGg55K7G6vGpdbg44IKmh7wFT0el2tdw5lAIvYzWjLL6CyuUdjwRDPh7g+1A6MFgGhRcjn5OGT3i4BnIyWVbtcrOybm2t7SXFFOGiSK4pjtYCxDedXurIpjZhaYruHO9ZuNyyv1+z5yYlaNOdX10oc5jchqfjgLkYjq5aWdkDw7CEhqZntHB7Y6/endnnTtaRo2mhekhYIPaFPLHoIqMbjadXLuNOjHWC62D/Uqqd4SxJDoyMH2bC3CDIHJikC+G026YOR45CkfXvfiIzxf8pPRNZyXdJt752Br7rlt/IBgAng4C8KYn/x8PEanPynL2arqnQk4t3kOJp0m7KJwCQ+rv49Lqz1gvmhHvc2wtImECzmP6DtEEcmrn8QOBlPrEy1JxCRCZgU9Gehn8WEmK1mpOWOJfRTFczBFkRZiBVVNdLblNOf9w/ZKLDlTpcraVPaRd0aec2SKpUvMcAVG2GcxQZHSJh0uUz0lNypFBp5MbNKFX0MLKUzN3s7dfvJZ4/tcL9l42HPvv/uW7t351Baj5/81ac2Gg7s3dsTK8PaNNrKYzi/vNYG0wOlr0p27859uRXOZ3ON1VF5tFstOz091eaORgbh1mc//dwarR17d35pr96+c58DK1uW5l5FzJx6zdPEDnZa1sirliPKZJNLEhuEceBu59omZMXs7CjI6rOPP7OLs3N78+ZNoITLcqwFkOzt7slECEMjNmCYE2yyaQ2B9mk3MSWAFkeBamx1MTpFjAWjkt5Sww0SgSy0LO0cZYKEJF9LMytVq0qSvZnO7LTvuTQTDhkEdeovB6+QENWulRsspyM44XP3CiPoKGivTGfuTrselw35MGhCoFPZoPGvoaqUnmlutUrFDmo1tRQbqO/Jx6D9hIgUsTXj2llupawqcDJYLuxq0FeAJG2eUjX3kEjGr6OHgecSOqVNHpCAiafV/Niv2NaJ95KLfW/lwggNhJFa5FUk7koBwjj0SqLe5nRux2nVHtYaVufa92+UkdLcbSj3BEdR94Yh98eZEdHt4XW7QNV7/ACNyJxEPRmMByBD9zWbXXAL1TsLoCVmqcTqT6GcgDaFuDFCDHgIGhSNc7s+Qr5HVMu0fNnBAR6VsnKVprzXNLVBOVE4Z5d4eg4UJqRkfMf9i0+Lj6NS7msNhJaLihdYjyAmjvWjtwTDeHH4GTEkAWSuQUqg7ak81xWvNG4LTQqiJynNZpaXcL3OFRZZp7iisMJ0DDFrmlqzwTReKs1CUmQ2gP1ZLgRQmgf7AiYj9iQsBhTq5wJyPp+iyC2rJmrFIqTXfkg7SUxpor1vNZvpzy6CDW1WWdj7OhQ4IeOLvWM+t+ZyYfeKzD473LeDFJZnaFmJVo7n/rAGFujMWNs6QzxkSYGQ1Uz7Li0mzzxif2JCyw3pvJ2zKYL9vPFrG1sI2+CEdRM9Tvis/MjyooJfFI+TZWZXS2dOnve7dmVltXXSSmGVVUVFqPRDaclGYsjLtne0a3uEye7v2qv37+zt6Zl1un3r9scKBQScYMHAYEWynNt+u2kHey0jwHD/zrF//2Bg+3ce2MXNyC6uumtwIlOzAFB4/9HpVuPTMDiwi0zzMb2DFCHP1yZtAJTYEo1EQQR+XpR473XdQoxtyrWk/tZOEo7mbbJi+zvUcg7mkNvPd5uk+DHwE7FAbJauSYytby797SP3Odlup8T//rEn+eCFBnAS3+z298d2Tlw024+/8UD5MLTogzceRTNbX2N1G78PdTOiU+bLASZU+eXZwopyxVp5IXAC6yH9CCK+4GUCcyFzI5CpHDpxZXQHWN/wNybl6lUzBiyAU7Eq0weVilJ667XcqgWjoDP1eXswJ4ORJjCyWl02xajlEXpqQlMJr65aJ8zr/t1D+5sv/8pGgxs7efvKxqOBwAmU4WeffGzPv//Obq5vbHdnz2q1lr09ObV3pxdiTAAkRV63RgMr+Yqob1D2wf6evgIWGs2Wq8iXZp/+5Kc2ni3t+eu3dk24l8KqyKgiZZhYeTQES2vWCzve37W0tLLleGwNRtcWc5uPxvIrgUFpE9V+947tttpWpLldnF/o+Udk53SuZaKEaFYHMFbQOG/OGREllRRLaOzJQztnNrU0z+R3AYBDDBvjA5TpEzQLtIPYVPCXwRCPMDPl6LB6oTeZ2Koksn0/7Q/sBtoe0AMQEjgJI8AAzaDJ8NC2MKuy1j04c6AQNW7a0JZgjBmPlQb5OIyOw0hddaw38WAuqkyqJdJ6W9WqHdTr0jwhrZvDiIzHqjC19jH4yzJL6zVb5bldDgYCJ4wR0+LBbp/3xjmv5R9ep5yLWUOaDXIRqLtQ+K9tlnM9oRrErVHv8QFTyQGzDLbpFcCJO8IC3HF9ZUJkZ76yB0Xd7hDtzjWfIsijQk+kD4GKZttjDco1NboyBUttadE49Lj/gvuzCyL92ntoXwQb7sTMgULrS/tJZGOD6DFS2DxmtZq7tw9OmtxjgAe8IPgsuTYCJ+5EK8+IEhN0jJSbUp6nTL1N3Q0WZoEWsYL/AJ6qrN290teIMyYqVvB9iSGEt8BJXDNxPN27ZD7Fs61tEmBjTDYItB0YkBJAtMNUawlhPp/DXr2uljSMXGk6NaN9i9kXgYtMQqVVRWPkzYZ1RyO7Gvat2qhbUq/bxfW11tJ4RgL5VGJLLr2zJjW1b8bDQWAIXV/HWgaQRKDE87gRmzOfMT6Ag3IOE72YGcld+WImcPKw2bCnuHJXSgInucRNfMaMO2NXT6AgztysG2fTABXOkkAYufEi378uDKI2J7TNYiEs0BmiUZxh8Owe+WRFSkvMaFjnYT3yPZNFycaLql2vyvZt71rg5BIjP4wkk5qlpapN+yOxFlmzsFl5YYvKwlp7TTs42redgx1px/7l3//Dpkuzd/iWpLnctafDoVV5g9Ox7TRqtr/btEarYfvHx/by3TudC3cePrHvXr23mz57N4JtD7J0R/LolB59SLylSYtJhd147PELREJs2R7wbx8ClC0fk3Ct1qydwLOD7u3uyXYr5gPPorDPxD1EDxfcvbfP/tvkwm1wEr/3tuZkW/6he+6Xj5+IOdnuE8WNbpuxuA1U9AJQfHPjh5GlbeYk5pBsP9b6RQVlfdx8bm+s24+z/TOi8EK/WaCHC1Ou2hgTr+nEKgTFzZcCJ+0ATmA9ahwSwareD2GAidNfE1YVr3+rcqNtgJW2W6V7JQSi5xCXZkTalMSatdxaGTfbXCFnGLX1oPIALo2W2i/X/a4EeDoDuBGVpbGyWpbZ048e2E9/8tRevfzOXjx/Zq1m3drNulgTpnpO3rwVXXd0cGxJmtvLl2/s5ORMxmeAix2ivWVUVhELAbtAJXV2diYknuWFXXW69uDxR1bAvPSHdtG59hRMhHFzP1TZfHg+QNcO2TmthjZAeqatrGpjRvsQcCKSSxLb392xvZ1dvYclzoj9gWb88TvBS4UgQG6kRqNp44kDFZTsMFyYTNHD5/tRuCMKTfLcVlCWsCWIlNmIYbxoFShIzm8wfFCYzGGc21sQMFZLm3Ej4+5ZLts5LR0OG0Sw9GypzBXaGHrdYYJEY+KhgvQ2hK+t6MAYwUkcRaVlVsszZf1wjfmZNycnev2ackAfw6gl/ialsu3VajL7K2GNPpsJmKi9EQW/ouAzK9fq9ubiwroIZdlQAXJqQXlbR7UiKEUMBEwfIBp/EDZfNvd0i1TdbAPSqGxN3sQJng9oVcSiq9COKbsbrPxabGnZammN5cqOyqk9qjVs38pyKMW/YbHEVBBAPlvnn0RzuMrSxYoKXOMQUmaVTvL1Bqg+eKjK5NgaBLAwMTAsouQDaFF7L7gCu343bL7BwTetZAIns6XHASgfi58R+7CyrELeVGGVpGpjxK5B08O6YI28G4/tmtFtgBd2AcG7QxM6vjF5i8GVbc6cxD9H+6ugf3AGzit5tQPDV9dLuMaK6x91AHIBBQxJk09vGtZprqqbT5W2dJGUbQerdphe1hB6OdooHOZJVQyR9D6I94tcDJC3dFpyQr7o3li1hiAWIfbEoxpWpqkYwAD+QTChgCNaqGJI0LkAkpVG7PuDnLgBNSkMplf0uldoRsynGjRg3Jy2zpOdtj3ZacmVO5lwSFOY+HhyynNy/xMSKadZUcnr4D5p/wBQrJEwzhzHs9cJ1UHPoxTwMOKtfTCE//HnmGosQBzWY+To5W8UmJPpKl+DkxeDnnUApUluWaUmL+Zxb6gzIK1VbV5e2rwyt9Z+y+7dv2M7+ztGOfXP//KvAifnlzca0wY0Y2JZUBwNetYmk2ynYbv7u9bc3bW35+d2jVHm/rG9eHuhZGPeL7ltckxWYGGAxFF8qvdX0eg8fjRiTqRscC+XdY5QZB6lNWE6NIw3/4g9va/LIPL+C6L5v8SauCA9OCvfauv8GFCJO1MEQZsuiu8Vep4gqo/PWfrVR0/XfZV442wDih9DQesXLFGTu/HdZl78JnAGYrsVsw2CfNH4r+2q78fAyXp2PSwstXlgPIidHgxFP6ZsnouVFaWytaq51ajSlw5O0HhAPxKmp70yCRT+0nvGQtZhZBCanhlyn+OGLvbobjSwGnQFnKCQTxNrAlowMVpS0c+0wLAjx3sFkIPjKZs+hwl39yy0Tw739+zjJ4/s+GjHvvrDv9loNFC75/69O/b5z35iL1481wKs0T6idTVZCJhcXlzbbLayarWwo6M7QtDQoFTmR0dH+vru3TuFd8FS0Ar6xa/+TowLIizZWU8XUpajDxC7pFAvswb0cS3XtBKix5yTmbHN0dCSxdxaeW7tRsN2oJIRDLKpqZIs23WnY7MpgXwg+ciWkJTq1DdMD31uNmLYKiru4WRmg9nCyoA+RkJZDWVH8WxcgC4ZsKkKwlG6rGA/JnIQ/I2VnVO2IdUwGSKrlZ2NRspEmSapzQEOWiN8cAGAs26k3/Bdjao6snvrLB9tkIE54cCjsquUBUy0SQeK/pKpgiIP4KQsliSZzS3Fk6KaW4vMEsLJJhMbT0a6+ap55i0ZwEmWawT9+5O3mhZRUjJj2ow8skjDAQzlripTaxBwN5PZFtekmni16VtZ+BWo7g1U2fq3LV2Yh5u6hbss2IUYEMPOLWcEdbWy+3ndHjfa1sRzgiBKo6020qaMPkiAchlNunx0F62Ju0autJHGROINC7EZ2XZ/EsTobsIFEIl25u5+G3QmwRnT94bgjcFZPg0HPoyk38LefuHzWyKOT6zIa7IDH0znNuL5ktTGpZVSh88I+ENrEoIjOdCp6eUEHfclHcyeDsxqdqCyafHEcWkdEqzbMHYuTZsymlzD4aPoni6rDRzBc1Z1JnA8sSUWB9Itza1CW61Ssd1aTWaRFF9YJDDmL7GqJmmqamErcC4vxPxcD4caQYf9oU2FEL++07abfl97hcgtEorzXJNwMILYAcDA8BrRlODQBjOjEWK0cYATQCZ6PkaL10m/wQCQbJ0lqcQOTj492LOnuzu2w+eB5mQ1FzMrcFJl/VP7TNUGpK0kcKI2ekhXVrfHmRaYkwhOvL3D1JpSnxzAVGgRb3xSWENx/FycShjKiOm5PKgmkmBh0QQuqxLEfsso8WhgXa5JtRBzAnCfDafeik1KGiWGOWFa5/6DY2vuNFVU/eHrr8V+wExfXQ88NJVCjvc0n3oR2yzEnGT1ml31+9bD6DMt7PJmovFuhOCcHbrnEcmrpbt9tmKYl6g1xD0lvV4Ys473jq8vz5zy89LZym3y4MOz3Y3xtpmT9RYSWKc1o7I10RhxAtfUd8n1zrNxht7eZ7Ye68fBSQBiYSx5DU4icxLBRaRxth9ke5OLYMIfwLM+to0WfBriliPs5rX7TRktiwPFHReRnnMdIbnxOdjWm/DzUfCjChxdxwhRngtXEfLVy4m1s0xismQ+l1cDniagcj64tZ8AegGyeET58SE6C6SKTwY3qCCo3EpWIhMipS0TqvtqIl8U6Ex0KL1BX4sGloAQLSpkXjf+F4RHsfEDbPp9DIbMPv30E3v86J51r8/s+Ytnunk5fH71q7/VBvb25K2u1cH+kQ0GI+tcdu3qome9m6FNJnM7PrpnRa2h4L/O9bUoWoyBaOfAorTaO9pcuXnvP3hk3z1/aePpzLK8JmDSue5qc0OH0ygKtbzuHOwJ5U/6XctKjGOXbQkjgwZhsbAGvieE+rGBTyaiztGDYPPc7/UEIvBlgTKmj851lHgTwaWs1t1ngBsPFmW6WNlgPFcwGWZiHHbScYRslZhzw+OMYUhW0O6pfk9LZTElw/LKyGTtm9nVZGIdAKEEsIRnxUQQd/bcvqnkkUE1gRYmiGG53hhSKak6VI18ZVOsZVUdCPExSMulxVTKM4FQJsQY+ywQMJYq3los6hJds5a6/a5AKocvbrqY0OGT0J1MJYS9wQSP/jEaFQBciJDncIuTCzAnrI0J4mFaC7ij0t/WZv6hn0jcyNdFwraD4wf3ozOISsDGdIvPazy2bDa346JmDxotay5NjqRqK+BFA0uBAFh28hWJpGVzXvaxYr9fvTcOQyZhK/x9YHJkusUhH8aN1+AqZKOIIQnMie53pQ57AcRjwGpywLP7zCdoJbBSR0vAd3tWVgnKWvqikibdECqO2S9oK1Qzgdmz4cDeDgc2Ccm9Er/CtHGAh2kEWFPFTQBQYC/CV7QsABTASHQxloAek7IwUeRti7Jl+PRwsLAuAQOsca4A7SM8e9gnxiNl1OBcjT6JvQz2F3BCy1qj44RcUuRwHZNE9y1TiVzjcpZp4oj1BOhF99an5YhbaZFbbzi0MQAnWPvX0kyvf4qFgLxLHJhoMi5a1QuEuy5EIEGkcZwf8xaa/F1Y/wQGLhZ2N8/s471du98orAFqHQ8sr5Rshs08jwPbqsyYue4nGGwKIx8T95beejJKrZyN1ioyU77eHdACE9d6kqBdUlsQ08Zw1ngr1VslPA8aHdbkdFW24SKxi/nS/nB2Zm9pTZO9VeFeLxhGtyn+JVhUJKYBiJlNrb3fsPsPjqzRrkvASpv81Zv3Yk1evnpn9VrTJxLx1eK+SUq2027IHwV/nd54aNV6Q/b1s1WmzCO1utBHaToInYtrRNQypsUmiOb7KUyOtzcptMNE7NYkG0Ut957rb/y+2W7VxPtNe8TaNND/dg0MtkwoVTNu/Xf8HlYCoF4C561f8f6Pj7fdMtp+jvj5KDfMQcAHk2+lv/vo47UgNm68kWL54Bk3RdkWOtIs5Tq83bcGf6GRttF/bG2Ga0v7CGCCr8L6Am5lmWj0UPSRV9O3LzJaPom9AgrnxgKcNCqpwEkdlMzmiO25JnB8GgBfFAnxeGwJNZ0adcmXH2hU+WwiCqHDBRaEj84JSh1jIeLAs6omgNh4+ogZCc0qCs2zS/oLnTmf2sHBnlWzfU2Z+AAAIABJREFURG6O151LK4rMvvj8Z7a717Svv/o3u76+UKIo478///nn9ur1Kzs9O7PDo2NVfTfXfXvz+r2N+lCwVKpl29s7FDPS6XbtptvVKC/X58Xz5wJHbkk9t08++UxAhNRL1asIADv4HWAG11Q1CPMDeLt7sKcx4vFNR9NN6E2Ww5EEnrkB+iq2U+T6GRx2YauqCSZNK7E8MCiNel2vA8DIGsgKxqdDxkXUEEiAjMPhykaMQ3OgsZQQe4XKUhtUoBr5LLDeJqtoQgJoktqskto4TaxbWtoVYmSCCkmShR4l6I1Dm5E+uXn6ZA4iXdanDgapS/n7jRZAo5+Bspe2wPsIbtJHCyYCGgTO8ldZrkPhZPO9WFhRqkjEWKWlwKQOhnSDnu0dHdjuwZ42G7wbGkVNZkwnl1fW6Q+UkEy7CtEm6zOctKK/1+ZzSmWmwpqK6eDzx/cm7Fze/lqPD/tfbzOaH3gOxTiJ6BmBpga6nyp/MpO77RHgpLVjKRQ8UwPS3eiu9GvH5FDJzf9i640qNt7wBFCKbsdYLEzj8I0CJ7CXuud8RFr7Rvi8xViG1q82ZDRKQinOdipDR+DE9x+mL/TwoQpkJJ5DXunHHDFpZmPWWgAnuAfDup0OB3ZBWwNDKx5X0zcOTvgdLyyfP8nAMBdKCJbBFu7FiIDJv6nIYsBzgwLTwyESxLkaaw5+K1wzTmPWDkJ5CarFMmEiObbpcKC2SkMZYIVa1TOub7geEdRg4Ee6ucZ7YQnLFTu/vtGkYFprSAA7QA9UZZKtbL3RwMWVAh5lq6fEUXDfjsSKAEjYPzE7jPb0fou4KZ5rP3w/1j7MoQY40XWZWoEzdals94vcHrWaEsNm5P0splZLWSPuQEvx5tMl6EwQugN6YCb90I2sR7g9w+fq19X3f9fweIo8f+fANR6YkT0QOxW9d4JDrLfufQgCvYzAiaXWWZYFTl6TrVNr2FzsL14naIA8ZkFCfUieZGGNdm537u5ZrYFw3aze3LHff/WNLZYV+/75a8uzurtZK6nb7Sla7brVWw0bzSY2mI6tubdrJ4QGlnIJaQEmcswFPMJUxbRzFZgu4PVWVzBnkzuwZ5LF8zZGQMRpOAGxAGziav7BOao9b9O5uN3G8c/6h/8urAADthU/sNlrXGZ1G5Rsd0f0fkJnZbuF5XAp7F1///ST8OcNal0Di3CD3mZR1iI12Wh/OK2zuaXjrb1BVZufc/ASxYHbqE6d2UC5f9DeibqWrQ+LaQZEqCwebh1urOrKrJ4ktsOkBDQl9BiHqAy8ygIbbEAcThrrDFW6jK7ZQIivDxWdxotRjTPGxU1eWtp4NpEFeRkzqqwq7xMqkH4f5mBujUZDI2NUJNUq/ceKHR/tWxbAyc3NpZJ9P/v0E5tOR/bHP/6bb6qlkn3x8881C//su+80BvzFF19Kw3F2emknb8+NYaLSimoj02hxfzBUdgbVOKFSRJ6/Ozmxg4ODgLpX9vnnP7d/+/ffu4lUGWX+1LrdnhiVRq2w8mou4znaOfutpnxg5oO+pbidwjaNJ2KHGGdsoSOpphJ6MY69QvgaNjuQPxUjjAA3B74rgD1G3TzQzIFBaMq7TwUdE3QVgIngGYI+R1NTYZRQ2RLzhfURFzOltGQ8uGKTSqJ485tyxU4nE7tEO7CY2wDNAOxKACe0GTT2qaEAB7rrw4d2ndZVqMSkR8G7I8TD8/2wYQlJozhGBjt1Jj6YcIA1UGWPqycCTNc7sSI4VHheHGEfPHpgdx7ct4PjI60nmC2EhUxMjeZzqffPOx0BTSpi2oJKIqXdgVkgSv2Ql4TwE9t3WWyw8dCWCjedqpstd1jupdsj/rz3eO9pIkYtL4wLlxJfFgCUxcp20sQO85od15tWHo/XEyIKqgvTKJ6Zwxg6DYQIhLxFWiZOIFTB6vvHOHQapcEdNh6U8WdjhKFeX7TFliEVoMwj9rQBasIFZ0zuB6+G5Zqpz5NV5604rh2siiWpmATafzi/ThNsy32qq0shwusLyc+Cp9HRVbt+aOeQb0NUhpiQcjBrxKAMpsbdpL20CYycj6KEtefGkHw+iCtlqAXAxUgQEBXW+gpmBAM/2jn1phVMmw1HNh2NtBYwG4zgBKdbQuR0AGW59QkF7VzL2CspahL4oqNhgofWcn801MEcTQ0ZzwdkTQM4QbsCs+PMScXtFALqVRubeA8FpHo71J1tXUPH/sqI82E1swf1mt2lPcx1GQ+tUS0pIgRwIoYyaAY5iHVfJWiqZmIEWE8+cQKb7ddvPUIcRJv+1yGoU4QIniXOaPJbLGDQXbBOYEi03lSZs04A/g5wJ6uS9S2161XFvj6/ULbOKK/J3Vu7hgAlk4xkHGAsgk6sbGlRtrv39i2rEQpYsnuPHtu//q/f2zyAE25P9ht5wwBk04o12w1rtJt2M+iq1XZ0/56dXl7bdJFYf0iMAoWwgxO/r8MUXjj3uLFpx/EeacnBotLagbWNQnOxT1uyB75XraGtloz+O47uOxUW2mYbTdj2uXsbUKxZkxAD8pfASSxQ/hJr80NwEnTjvpN4q/03H3+68hcTNq2wgfvS2NKCaFW4qdJGVeuhfzH87ANgEpBuVOJHdBdp5simbLd04rijFr8yODaBbGI7fBdbI0mob4RFfLBUEEL+pbI1Kol8JgAnGdQu43As/krFU2953JBUyo3AhibNiXIGEh8FU/LjQvQylDQ3Nn1+8jk4YAArGJ5RvSB25LDi5oU1KZdXNhr2rdms2fHRXsiroaU0lAvr3TuH+r6z03fW6ZxbWvWAwS9+/nO7vLq09+/fC90/ffqJXV507PXrE+tc9WyO1Xapau3WnrJ0Ts8vhVz3Dg/0GvBEQXNSq9WtKGrWUIulsO+fv1QLCMFqt9vXZ43CX+PUZD7UMgETKpwER1AqGdpfk4lyPbDPrpVKYk2YQMHiX1cIv5FZDOPz1Fg5eo4neh38GaM2FwL4ph/RchTmibHCowTjNrQYOhi83+w9VcSOSxsp92RuF9OFdWZLu1muJGTr5XU7GY7sajJWa2csrUlq89BKcofQso9Fht60syZASvcij6ZT2vQ4hEg+1vvDcXhuRZaJOYEtYVOgJ9zr9wVyEa8qERetERsuBxDVj2IPKtZsNe2Lv/5SFSwbHOZ5g8FAj3l4eCwDvN5wZC/fvLHXb090iIg453UzZYSegLXLhsrhFaZSqFpZI3OmY7btu8ONFYHKdsUUD11V6vHw51Kg1cJye45XxVJGX4e1Qq6kgHwmRDCWczZppYNSVD9TcFXE1K6hECwIImPfJL21I2+LEOgX9TY+ss91DnEBEcBGIaxM5nzSR+nBW+BWI8nqrdMCDL11mCTWjDQfbhQmHBX0IzgEU7v3V2a95UJOvLQBh/KbgQsM2SuBvVlfP5hTmAMOhaRiDa1/pJIrL3gkgIGRgEXahM1JRyOwC7hxAzNZ6qPnYlxZ2SgzObHi7syzM1FYJKk0JvJngmGAouc3uhhazVwX9YsqVskyK9MeXJq0JnjlLHE3xfGWtcthlVVtMB7aaDpRPpFccxcr+UDRriJ8VL4wW+Akar28EvZ7MS/8QJRYFXG83jNYfqKJlLqV7U6tZvdrNTuoptbgPpqN5JC606zZTMyJu7nGLB2KRcLxmJ6UCD7k6MgNOIRJRpCyASout45nlusqHAhHcKK2TmDIAS7SMHl15pOCag3OlX3WXVbscm72DZlojFtXM+srMXtleVazlGJVKAen4IUlWOGW53b3wYHVm4WNlzM7vHvXnn330uaLsr1+e2rXna5lCcwUnzmRG2Vr77at2W7aWefCOr2u3X/ykXV6QxuMFjaeLsVky7Y+jBHHxPTNIR8AOQVQUQgs0lomE2kdcBhEwVxHMYwAWjyWtkIQ1+DEKSgvX4JEY31+356Ujf8QvkbwIgYs7ulxMsqJrR8wJ9sERAQ4t0kQYYsATPSnXwfmZP2Eoae4cT10+iRSLw4yXGYSkdnW6/rgbWwzJfEx/AVtwsrkMxVyKmL+hrc5A0AJG4x7CoRo+iCaA5zgLSJ2Y7myKrP7GBMlqbWp8gEr3FxUv6oESjbBAIpFIIfAkOEiMVYIQSpV5ILK98YNlQ0SGh0XRn6e16y+ZYpACZ8VIq0n1qgzXlzoz5PxwO7eObAHD45ttUDsNrHZlNC8uh0fHdhw0LPz81MrlWEcKvbw4UN5gLx+88aurjpqx3DwTKdz+/O339tggFESVerKPnr8sQSm78/PrVIrbA/WhJvr9DTkfaxsb2/fDg6O7N27M23isZ2DeDiHLmZDxp+gvFAy8367tc4darD5IqoaDtXKAbAUWOInmNol2jxpBQFOZqORWIVYsbtnykyCN6+GPDXWtSdeybM5xWqZ6gSAwmcJCPGpDs5bJqo8kRYQgJFad7Gy96OZnU/mdjae2rvpyi4quZ2Mp9ZdzGyMCJBplySR+R1rHWCiA1BFgo+najorJNlSi0rLoXh41yBFAyqxJqynhmtE5MnCe6qmAie8Zoy7WEts2KLDEalKo7CydrNp+4f79vlff2nvLs7s2fPvrTsYeKumVLL79x5ID3RweGzfv3hhz1+9tIvLK21UkT5X4FqIrVfAILb+gOUwbhgGeZz3jsVE0J/Ez0TlQwiek54iHHCRVZFxIb8BYrOF7VWrcrcFmABKV9OJewgFnQhtPF4fQADdVRTU6ZxWvkhsyXkmjXJA6JApeMR753GqRePRQYjOgeH+Lc4QxPaPxiqjjb8mlpzGd0M7dzTV29c+wOuKPkV4xWBTj+tuIo0S7Nr1fGo9HFUBs3KZ3tLNhULN18xKnyeNM3RrrP16CA6VWFRmdT5WzHvwoDnfp7TPcWDSNob90hiuCxpZ4zNaT+gmoOaV7jy3Zp7rPsSbiZapRnnDdI/eh+4RByi0apYwKwnRB3PFH/RhS+T2y9i0547xXOPJWHsXGg/Gq3k9BVNMMHRzB52ROaFNJwCjNnj0oCnJE0WsBEyP2uHYK+DmNpL3Cnk/BEIe57ntcs+UVlZdzK1IzHZbdZtT5U/GQdPleTqkn+NIzSSPfDxoI/PYAr9+0IS6JrQNQ1tnfUiGaju0nuLQhFhZsSguxo/gJDqvKk2ZXCUrW9+qdjad2x/fn9kF7em8kEsw7tu1omFpiUklH7Enx6hc5c8zO767Z629hl0PexoPvr4Z2GA4tYvLa7s47+hMY5hBwuLSSox4rdnQPnDeubKHT55owue6N5Yn1mgMAHXJgcipdT6Ory0K38j0A064VjAno8l4M3CCxo9riicUhQ3vccQotLsqx/3B9T2BT1F7zAFK3Je3o2g25/YWUbHW8rhDrITrW1NFjgc29KPSuP+C7iUClG3AEomM0m+efLzuu3zAoKx7WWHUZ2tB8Me4sa3R1paYZhuhSC8SNs4IgOILEjJXEesVlFw7g1mUFoQAiqMpr3RD+rEqKU/67eOMGkYH2UDqlcSamBPhDotYjUVKVbsGXT7iqJAzbYBzS0h5DDHujETGcTkeF5Ermw4vQdMmMCn0R5kuAYynlWC5PRM4ybPUZsEL4tGDYzEn8+nQSqupzaZD29ttSRx1dXmu1g/bcK1Ws5/85Cd2fn5hz1+81PX42U+/sLPzK4lh//zn5zbDebCS2Xg8E6OCpT0eBnv37qjniuXzoNf3VsDSBExqtYa9fvVWrMlwOFH4H9cUZogFWS2b7eQVWSy3MGSi6l/MNKlR5ZqOx1bGt4P2VZpaunJqu1UrfPyYFhfTADnSYzfgirk3UP1rxB7pRmWnBKQerODDvKaAiW5IgIzaKlDyZovZ1JmJNLO+le1ibqp03g0n9mIwtT/1Jna2WNoYihp7csaWASnaoBz4qooOabgiSwBAMmVyxxBEsN6+SRTOtwYnk6k1JV71MDT8Y5gqgnUCEDOhNeSADCF3ImLDpAUH+NHhgf3mH35r3UHf/v3rr+z9+Zl8DNARPXn0WGCS6uwf//GfJFj883ff2R+//pOADxuMfB+UARXGUJXoOlev35koH+WPavl1QcHuEMzm9JpUNG60FN5CC7oKDmDcYAEns7m1CfjLCzvIC2uwsWKfHcWlIcAvBvpJDBrapQrBC6Z2bPxrYb3Eqr4xrr2PtFc4gAGARp1BTKnVOHFIPFVB4m/AU3C5n0MPnuoYNkuJxlwjmJ0AmriPne1cakQbzxtGhy+nE+vQ90eYzXpRS9EdeOVaGrRGHOKwHQAFBO/SliGsRzIiB9qVT+8wOaMpquCVtFXICeCw16CJEyOXCNiCZmRUDkMwJVrDzQaZhttDB8Zr494L7R7uCVo0vBcEiPwZYSUpypjIDVclt+CfTa1HPgvjvngXwUaKbVOUptvOc/3IHitVrKYibOHPE+4T5cJIC+QMtRvk4cuDBgMNnfvaiC2CdZ6NrLClWDbAyS5eQKuVNciZsqWYkXajkEC5i5ZNe62LPAFrTCjK90l7RNAUCZxEnaFzBzqgZfmwKZW13oIXjQN3fxy9PPyJFC3ghbSM7oLzKo/IZMzUEptkDXs3mtp/vH5j51gdNFtmeFSN0dOpQevvWxOcU0uYmS4vbPegYTjFXvY6dvfBA1uVEjt5d2a93khsd683sP3dfekR2ZNhnnCU7fRu7OzqSm1eMo/Or7r6WfZmzhdaOtGLxts1wcRwC5zA2HsLbCZDyti6iYGZsCr8e3RjjtNjEQDQ6mSv85HwuT4P3YMfOOqGadYg7YgERGyrems4DDkEcBPPfdfHboSmag2FIiR+PrFdFIddPmBTgh6u9LunH6uts2ZEQuUQxXNiSdYilY1pmgBGfOFbaOQ2ZROBiTbTUAVElBVfoKN0NTA3AGU9XRFcZVU5+YasTYrePRbl8s6g3091zwhx1ZpJYgVCT1o9zOwDjmISpqoBT6f1Sn6xBidU/Nyo0J/q14exLMbfuLiotunxw5rw3xjwlGS/XVJVkCTcYNDLC2u3avbg3pG1GpmtlsTKcyFn1moAYBK7ujr3aq+0khD2YP9QzqovX72xjz56as1m266v+/b69Vs7OTm1FPU4mpqspn978/ZEke/to0MbTaYCJ8qpGQ6tVtRtd+9ALZz+YGxF0bCbbt+mE1oEbuLDtW7lqR0VqdXKK6tXU1WGCZsPLRmEoLzfycTaiHzzqkSySnIme4eNixbZbKwWhdiubXCCiDKYIonSU6UfWjtbbr8uD2DrdNW9Diy5+boZGBWlMpSSqjbi61JmN+XU3vUn9k2nZ//e6cnVkSyUcbkk9oQRYnn96lB3uh16XfqiMO3l4MRHw6lsaJ8AQmCC1JphY5tMbafZ0uonz0JMmpcfwdXWNBIoa3Rchfn74NzJNMfDhw/st//1H+yrb/9kv//6jzZViuxC0y2fPH1q56fnllUL+6d/+m/SQH3//IV99fXX1u12xdQwtkmbSTkm2kDYgD3NIt5XPq0T7o2YzOvVg4/ShvfpDJS7wMavWv9BCAswQQR7kFTtqCDgL7UqQBfDL9ZFmBrS2GYU7iGIZWKL9kywBPdzy8cZvaXrTIcKgeBnoqLYS2PdZzAI3kL1CaCE2IRA/6sNqwPIi5M4Xuxusj6Wy6Gvtq3C6YIJG6+3RGAbh7iDk5vlwi4mYzEngJNV5kJS7Snae3z/kSsx63BVsnrVgTkgRVk3tELX4ASL/Lm0E0zeMB+C3xFrS1oQsqQYq55MxYSIBcPlk6k0vo9JwtlUbWgcrRuMBrOGYOP4DbtCMQSIgini4AWokxo8n9vlaKxE3TEmbMulXY/HNuAQ5vDKANBL5Vbp0Ff1tZR/ClsRxy7MSZ66jZ/rZXwPjpMTG2vW0GJUJllYj7TTSHpfTZVSfUiOFK1kRPDzmRWrpeWKAllplJY4jovzUw0DyFMJEXFCgeNFQeTm4yhwBBrKblp7cGxKYTEsIcFccRcqylxzorlIJZX79CXnjVgJ9s9qpnXGdZmVU5vmLRU6//HqtcCJtXcsabasOxhbmlIchOgCWrjLGYbkVslK1mhW7c6DY7vsXtnu4aHt7R/an755Jg+q0/cXivBoNVqWpZ4NVNRrGlTADO+scym/k7zRtLPLa7W1+wPcst2SntcqxjGMAbuo1ZlCtVNhQuS/xfsSj+ZarNBtiC0ynbeSLUTbDGeso3DWf8bbjyom1qx2HD7Zaqeuz/jQ/gw4QTqoW+AkYoZtvYrOgFsMihjTcBbcBifaZn/35MlaQhd1ABEVOTsS55g3KtrYo9LXaDcemZytfhX/7hd484bWFVWgefixdXATojE2h+Dmt2ZPgkmmKtRgPwwFDDjBHp5fgBOmSnaIpcYKGREXlQnZMBlZCdGYh+pL3l6qYhC54mHCcwEwpDkI4XQxrwDPEjY6n0OvyPmUG4KNM8l9I8BqfrFAGDi3WpHanaNdu3O8b5USlQEGXghZV/o3zmmEsSwM6D78SWAdrq6u7fq6a1/+/G/s8opgv7l9/cdvRRXu7u4Lzd+990BsylUH58eylRjbXSylU+FAG/b7dnBwaDu7+/b8xStL05ql1UKPOxyOdG3RR7Ch7uZVu1Ok1krpdScSEkPRzvsDq9AHn07dCApH3Cy1es5m5qGI+C0oFXUxU3qpi+Q4qFx/AXMCQo90YnQI1YEYbgQXTpZ1M65Cwit3JZslQChaaQMkEan1rWLXldx6SW6vu0P76uzKvsdbAHBSLunA6VPhcLCxIYccFqF1ZeJ4deUHqW9iSwWSYVM/EQPkzo5MYji1vtveUbUIOGHjgFqnz8uHqDRkGCSofw6oYD1eJ316PrePHj+2f/inf7T/+5//uz17RdDijQ7qo6NjPf7JyTv79NO/si+//FKHMqzZ73//e7u8vJLGpZblDk4c+anKYc04Pg9ZQKSCBzdW15R4xcB9FK1LQpfeN3NNRflvbRjBDbbKfWIlu1vUVQEzb8a9g9YC0KU+vu61zX7g6M4NCTUxI5DCuCyMhicJwyhw/SUuD+OdYj5i+jPMU9AIqF1K1Qcoky4AEWhwi+WgkaA9JNQG/wuqR/X1YQXEdrgoFUEuAAf/GIzXJmnFrmZTu5yOrbda2Ij1qiDA8Hhq4/jPanKF34jsWftpVQyRgxM3LpTRm9pIbrMO6NNOlMIUcY/jE+IBijAV0i9RzADoYA+4h9DCTSdqn+3WGwIm5OaQwwRbxXplMov8IcA2fkCIXYlqoCB51+vZyXRhozS17nQqHY3EvWgOYHbDVBPtHIFb7PCly2OqkdQNnK7RobhoUuP2uk98moo1Hqfa9LlyeMO4stZpO40HtpeWbDet2FGzZQf4+tAexeODdVVyN91GLbfdnZadnZ5YvZ5pbJ1JIabZFuOpcrOieDp6d7B23NKeYdzNL3dv9t9aG7J6KK9bE1EcqilLsSiqAN03hPeeFS6GpfVcdubkZDC2P7x+a1cc7q22LfNCqcEwznPy2sKEDNlrVplbmpWtaCT24PF96/Q6+rw//vQz+4/ff6W8MtjqyZj9D4+dQntNo9m0otHQPnd2eWllvLeK3K66fded9Qfyf4rgxJkfL9gAI7xvn1DzeJVoSCcBcUh2jtNU/JvSnDk3YXLjlGEMLw3GbZp40v20ISc2LZpgGhSnakIDI+4vG4wQpu+22jpr5iSAyvjpxU7Jj4lkY1fFSRI/S0r/8PTph4LYII5xOjX29PxDju2Y7T9Hs/c1QxJeSURCXmhuo63wxDFsLYKU0MJRayeK5NZmP96KUYXDoRLSS1lg3KRyNwSpE5BVFNbOqpaC8pW1M1PVI8MhUVe8IKoqN/2KzAnocU7/F+1AoL20qXJwUm2kVS1ofh4mhQoYYzUF1XF6cFjbwvI8sWaDm7Fh7VZh8/nI6kVqe7tNtXUQxPJ70O9Zu920nVbT7t27Zy9fvLSLiytl5dy799D+/Oy5lUqJ/eu//rsWfFHU5QoLI/Lq1Wu5vxJkhvDzotOx4YCmB5vLUoeflRN78/bUmu19GwwnctEdDTBem8uXoZZXrZWU7ShLbLea6BqxOQLqpt2eLcIIMRt0K8+0wcCecNUkYCsDHnwqgsMhfs605djEFEwVP2NNU2wqIC1A52oFEACaqqGDiBHNBhQ6VLg6o9ILJDYoV62bFPZ2NLPnV117PZ7Zm8XKeggAl0tNYPTZ0KmqtbFutCXxxl2/zpAm6+6k5INM5Xgroe+M8WGEfE35x/R7XXe35cCk1UfFTluCQzaI8Vg3MYuE159XErXq/vG//ZP9j3/9F/u3P36lySrv53r+BgLlew8f2m9/9zsd5M/+/My+/uqP1u/21nH1cprEojrkPOkpAzgJIwieQhrtuaMzrJNyOiBjQcBzo1nQgYN3D1Q/Yk9aE/O57aZVu99s2l5atQTHZabcWBNU67APHCp442CvLxaDCtRjE2ih5DiZik7m8PD7XCZtgYV0wZ9H2WuDikZm4RCJk1TRBV/pzVorTguz6fH6IxsjI38ODMTH3LMhhdh1TBVZw9OEYFS4u5wLmGC8pliDtGJjBN2SNaEbwSjNx2hlDY8mAwYVNnCtPQGouejW2QYH0KpgtSZWOqjw8pA4mPUbPgN3JHadiY+rY0+/soaZ7WQ4TWfKZVoNxwItMDSAYtmZy2MpVSGS1uoCJ/3hyE5HI3szW1ivUlH0wQ2ZYUzwyHvHfT58HjZY7us5ywImaE5ghbLUJ0p4//gV4RqtSlhrpCwLBV7D+qBDf4Pmh4NyNLCDqtlxvVAwYYsCB0dZDNm4Ttzdy7k1G4XV64Vddy6kJSObiS2Te2QxmFhB/ET45XsuIMin/7ZHYbnOMmQMlbrWM7k3SlIOVfL6/AmHnDqgDuDdaDO0H2GVShUbpIWdjmf29cl7u6YIIkgvL8SIUoQuZkuxaXg3zRiNzmiETS2vVezjT59YfzSw88sL+y9//2v7w1dfS98H+z3HgZtWaVbovMAUs6jXJUW4vumJDavW6vJ4Yp/Ce2qs+wjIIl7BAAAgAElEQVSZgDOFvH8ew13RN665KkyCN0ycblJBomvg36c4AMTsYeRYurWwV3FWa2w7sE2xARPJidBgX8tGvEsc0MmWAFbGmN4NXY9yO1vi9+q2fGONA4I+axuwfAg+o9h5ZaX/+vSJwEmYEAv2xiKKQk3hgCD2kNYvMgiNINduAaQwVbN5ytvgJL7QdS/RHQucilYEjQvefDH6pQKcsBlG9b56htOp3BE1+EUWiBwVC4WtadoEAeN8puA66G2lpGqBQuW6ahzba0REfKhUYaI++X5RZ9jbI070TYfnFOOCrkE0tBuy8RXdQq0gT6ZiRY7Fe8NarcJGo67cAQ8PdjWtY4ze2VIszfHhocaKec9vXr+10WhsD+8/1oJ++fKtRFnf/vk7q1SqmDYKmNCSOju/kMkamzZGXqdn51psAJRWq2Wt1o5ddm6snORWSjK5xA76nu/CJlnPM+lGWtWKHTKDz0gfY4RswrxHtCujsf4O6+xmkYs5Kaj4FjOJe7XB8Mlo9j6k+gYzHQCQHB4DoI3ak9hvjILoaDceNQUuWfbNn6kreZMoQye1cTm1QSWz80XJXnSH9qLTtXezhXWzQiPFk9VK4tQhI5qYS/Gbw019nE08gxwYBZRCmyAo/2FO8K3guQEnZCft7/DZrGyAA+90KiAMiUpUuiCN34cOerEUhyla0kas6GD76NFj+7v/8n/ZsxfP7bLXtWcvX9jFVcfa7R3rdXvWbLXtl7/+ezs6Prb3797Zs2++tddojlZmDRw8sefv9axBWmvIdMIzIZQK62scJxbWCv/Q8/V7KkzXhPqItpA78fJ/WndTK01GGiE+rNXsbqNhLVodg77ZZOwHdGAd3f24qrgBNFscWgRLapyRA10jjsFxNuwpa4FrBEnr9Gf/TNQSCnqy6CskMWww6/OUVlgwWkPovtxFk3HcmJaiVgMTaAx+wiQpexBdR0lhkICTq+nYLicj63HP42xLWzIIr7edXLX2aBOFHC2AD26tahlpwNSngmTbGK3qKUuks3Gdgybh2F9CtasWjwDNylaMXeOHVK5on0J8vlvUHJhgfsfnhCsz2qfgmCugEMDJisJoZbKjv5wv7J2ZXSwWdjUc2ACL+FohIMNnpYNCWitnOQX6AWBLBL6sUbxS8GehnRWGEOQFFFgTmCraCdHwDCAb2CQ2pHQ8tLs5Uzq57QRfqRo6nZgAH8FJs6HJls7VhfYNLPrRoNTQsS1ooX04dq6RWfZh/l2swebAikVvZE4oQhD+ai2sLdqjhCC0O/RvLvJ1oOyGZ+NS2YZ53U6nc/vTyXu7mi9tVK3aIsu0lxT1hkIjOTekR5tNrZojsh5bVqvYo48eaCG8e//efvLTn8r+4apzIx8pftOGZy/Hh4ZiMs0LG5DqPhiKIYFJwTgPcELcCOCEdetTagT9kXkWxeVhfHvLOA0tiQoAjdU706KJQwGasrv5yhHYE729IxF+hdFkDYJsEQof+KkFx1kRFVs6ktj+ieBEYGRtaKDTPQCUMG27bst5kbH9a7v1Iyy99VmX/uHJR6s43htfwBqshLA078/7g26DEz0YyDVs8GvQEZiSLU3MBxdg+/t0Y4RJGb8nPPEyiusiOOF5VUWEkD7Z/WKENUbWBBVb0pgf+gi0J4w+Ak44LLgpNeaqXrBXmRRxuunkt8097JUKTyyBXaj0qW6dbPEKghoEkxwXxy6skpZtOptosL1eJ+WzYkWR2MF+y+r1qgAJXw/2d2w+Q1ntI/MYLiGYbDXqeh+n706Fur/4/Et79eqNvX93rq3w9PTcFgv6nWaPP3qqhGEWMqPCmJeBuM8uLvQ43e6NHR8fK0b+5P2Z7e4fW380tc5N34b9oVoEULkAk2Y9t3ZasXZp5RUPCm9GMwcDtXXS+VL2//TbEcsCThghtrnrTPijklnDWgNQrq2jQ+XD58qNEz0MYotnrT0SsI1BfxuAw0Yp34hQRUi4Vs2tW0rsVX9s31917WQ4ts7SbFpv2jSp2oRKiN8h2I0gRqqUKRk0WwJu1o/aeGHU2OPHEPPOtUlLmzKf28HOjh0dHKhdRzwA7rr0izUFoTwUP0D9hmIqYy6BIWm+CExhHGgJ/c3f/sKauzv2+uzUzm9u7PzqSptPvVa3x0+eWvvwQKK2Z99+ay+efWfXF5fWJgGYAw5WZzq1ZpZ5NS9fCD9M2ITYxMVEqKe8GeONIWdB0rRW0sfNCxqYIwjWJF9OLZmO7aDesDutlu1lVcuYSBsO9O9MZAE2YY4kWOUeCi62XBO0D9xHHsTnwuGNK20EhtFUzau7KFT0kE0/VLiWMDNxfF/eOCFnJDJU8Xv4GaZepEeAvaSyJ+BvRQxD6ve2WJOy3F/xNkEIy0QXQIXgP8ArLSRM5WjJiSaXg7+3sZRZE1qMCsNT68NbjmKxnJYQe+YtEfe20HQYgvMQHDha+HQfxQv8QHkyswpasUrV9mp1TTtxT85oC49GmojjM0cQC1hW6iw0fp5buSgMuzvyc3B/7dIiSBJ7O4Q1Gcma34hHQP+ipGx3X2U9Awh4D9jdo4MBpABO0or7tERwwsGtQ4eDHJM1rpe8WJyBYV0DUNBU1WdTe1rPlEJMKz1H7I2+QqwIbUUXv7d2WlZv1qxzda4JHfYPrqUmvQB/kZUPEQZRIO1axI3DadQnxAMNpmpVSXW4S5YVXZC3vH6iBCGeOetCd7G0Uals12lmp7OFPTs9t8vZ3IZYIZDmjoax3tC6krWEtoaF1eoUimMrpys7vnskS/rXr1/ZvQcPrFav29u3JwpbPXmHTrAqnQu5TvVGU+AE2wDuG86SWhPfk4FeP4WPmHkSm+VqXJW2UY7mYa1FYzpeh+I9Qpim9F3SArnGjs9KTEmFcy+MWYv98ownwCrfvwY0t4BdnEHxFnycrA3BqUEvpqIxMidhpCZqUL2zEgeuNuaK222dDxDK1n98AE5++9FjPfRGb+LfGekazTusRUlx49l6tBCMtwZkcfbrR579dquHF6vBg0ABRXQbDZxkgR56zDJhEnPi/Vo+EBJyiaNHI0CFR7WJvoQ+OVUfGyugRcxKcLPUaKsOJjfiWXoYiIOTkKcCwoxVPtMAfKwsFqplfg6gEpmTap4avcjJdGRFnlqjnmkB08bJcw6NhcAJrZ75jMkCH6HDOXZ3d0dGaDeda7vu3MiX5MlHT+1//s9/kX53Nl3aaDSRqLVWb9n+wZGcXjVtFKzpzy86dn19bc1GTSh5b29PtCA3AblDnS4jbmNVAKrIs9R26zXXkFRKVsymqnpatZqVyLu5vLLlYGTNambkE+EKyhRBM3d/k/JyZitU6z484YIsVcBOwcZxN33WTBpCUWtM0P89Vjc+toYqH5tln5ZwMWwYeaO9B1u1KNmklNowqdrFbGXfdbr2stu366XZqJLatJprzBjBIPojou5XRN7z34u5jdDQUMHqIOSzc9ZESnN1cOIB46OobMD8vnN0ZHfvHNspCaL9novUgr05fizSm4SpEdgVsjQAFAA8DNikV0hSGa/96td/b+PVwrqTifVGY1VN7PW05cbLhV1dd+zNy5fWOT+31WQmcSQAB1IWYMLjKqGWAjq0dzhENaEQ/UpkSBacjgNYibfgOhxMGh8fqdbo9GJmtcVIkxWPj47swd6eNTmE0dTAmsgbiCmliU8QaGzQBelER7CZor/hs9RBIi+ibYFcaMOy+bmF61r0LIfgOaL2SWjZeIUucbRGiX1z0/vT8658woLE2mCuxaQP4ER8G7oOucVWZWAPMCGnaFWr2+V4JHAyYmqDw4fPnUiGamoZfjGRag65SzEUkupdBmtxIknABJDipZqYXZ6N4oeYuBUCWKfPJTMprfS5T7lnmHRbreQj01yV7SCl/Vzo8JiMRxop1lQhOjaAE1eSlinsAeC00bRKUVhvPreLXk8VN+2ciySxk+HAevOpROEz9uMgQBbIF+gCvDk4idoctXWIZMD4Wm0dn1iUmBm3UmUMKVlS4FlcOmyGpn2cTdormf2s2ZArLNORtAazxVwtHaWasz4FTtpWNAq7vrlSls50NBAoRKtGK12fYwivi5olHcoSmntOF/8eD2HWtXQ+rPmEcA0/kCW4DppH965yXdbm3HF5gQDYcmWjcsUuk9TeT+f28qIj7yTACSPm/TksSU37pvRncw8ibDYLW5WwD1hYa6dh+4cH9uLVC2u12/b0449lBYE55qvXb7xVHcDJzt6+2qGdbk9nCHrFRrvtqdFMAs4Qy+PP4pNp6FC4n8SKqK3hRVy8fxFvM05MS3fbEVZGeUEZ5oRbqp9xMOLtS846+Q/9YLw3Drw4E7LWl8RwyeC0GzU/KvoCQFlfY5/yWIMTh/BhDDm08m9DgzguHO+pNQgFnISR8jBNtzG4kW+NxrdCsF/QoGyjUQWGhV/xzcYX9IMXERZO/D61A9QP3bjWqX+usSnvcXuoU/BIEFByakotHTZ6xFflitVQu2eFqgEMsFDCKwvDea3QLgJNOjhROBkM/iqonUMFLDFdmPHnfdLWUVsCkR6mUgExeoXnZmzoVkbjgcDJ0eGu5QXx32VrNjMxA7u7Dcuzik0naE48EZmFRRYO1Jt7lJzZx08/sWajZf/9//lnsSaclQANxoD3D45tOJpabzAK7S13B8XwZ9Dv64Df29vVWHJ/NFblOBjP7PzqRoxMeRnZpdT2GjWrI4JFlDadalS4lddsNZna8OrKSpOZ7RSk6ubKi+GArFWp2qGnPV+F9gLHBlUVh5P3ND2kT8MVYRO4zZxE9bzAMAmsgBNyh4IwNQ3gkUDJVaWqcb9xuWo9o0Kc2LOraztFP4OFfVq1IesDVkt9/xCYB5AEwBIOuMAp0z1UXLcUe85uzDTWBJaPtPKLapUD496dO3Z4sG/ffvut3fS6ofePI2TZU5E5tBiv1GJf2nI8URtM+o1lSdeOTa0gyiBNrH3nyO5+9FgTFwM+H6YHksT+8O03Apc3l5cytAOYUNkCFPfqddurNzRFhRgTTw3WtMaVddMzWsrx6DuEj4A6ixKmiVW1R0ZDfhZs2Hw7ehJ8bkbXtp9V7OndewInTOyU8E5Q8q1PISmh208Ep5w1euusmD5vTQ+FYLsAliIIjXuI+xwEaj0wahOSrNGGBYFspIfdytvdmbnnvN3DoekMDr8ccPGSVj7toQBP9oeqLTH1Y01UMxtXEvv+9Ex6E3J1AK+SFWqSjNaQM2WaiolW3cFFSgFzXDMmsYJOhu9R8RL0Ulx9VbEAE6tYulJggoSviI/HtrDxnBTwkbQkbavYYZrbcVa3RpIJNOMurQk1QNOwLwAKcMCgjV95rSZwQoJxh3ZOv283k4n1ASelsp1PxwoyJC9oAiiIr1XjwXJK8+BCZYzRenRmUiL4ws3YaBH45JyDQJm9QZTSHiUuQeGH+L4EU8tV2Y6rVftZo2H3Q0tHNgTLhWdx6WnJAjKrt5pWNAvrDXoaJR4PB1Yp0T5HVO6smzNqm1Hi2KqIrGtkYde5W2L1YRg8HsMlAN5O5s6QU3A4KyJrEhkXAWBY1kpi5+XUTkYTe9O5kVXBNMslrMc3hj2feBPaTosxwlhTiz6tMpgxt6xetaN7d+zlm9eypPjbX/7S3p+e2nA0krh9NJ4qy4xpnPbunq1KFbvsdKQH5FW2dnfsXODE5QMAE/Ynnbea0PFzEA2XhLDBMJL1GoEHBR9TpA424oRP8CALRocIouOotbK+xIJ60RiviUPuaKAWWntOy4YWuEMe1/vEWBkYyigJCTjgFjhZSzpuaU0iNoj2Av7k/gIie1L67dOPhDXcjTVUKvEFaJzJ/QJkRLYVTx2RUqRyIkqNSHX9BFtRzfzd+mJEW92Q+Kq4aypPhKthdJOL7mpkR7rxObhAgBOoT+KZEHOu+8RMDcg3gBsEgagrnEXVoqJXf9OFX/xvunIrcPe5BRIE6ln0l/fzNHEQQNNU7RxncQTMqNLnExuOemrr3Lt7SHvYKpWFHR7gGjG3g4Mdo3u7xMSH9FRaKa2WtVtNXdPn3z8XRf+73/zO/vSnb+zZt8+sVmtarzvw1M1lyZqtXXv3/lz/zSGMyIoJHAYBe92uWIx79+6qT9m56Xqy7aps78+uNPXDLkH1DRDZrxfWIlW5bFZbLWW0hgCQfvik17NkvtThynVlcsCpZ3rxVFhUkyj2wwyIpnQ96Td+5tJAyC10Y8gV6fwopnamDnEgNxo/766QOmj4jHgWcnQqufUtsYvpyl51B/aqN1A7Z8x1L1c0nhs9cCQ15HODmQijnUsqf9ZLsP/mpcaALSXU6799EgaQEYZyrZbnYnpgzghMw6ZafitUlDIyc5OrOM8GsENHkGP/bmVr5zWNSjLJNZhNDd/XadnkuQGYgq6/ur7WxJkmqPi6XFozK+RBgfcFAFHGX7QZWZcILNmA2Zy0/pa2KAONfcoN+jnqtfQeNU3HdBkmeSv9nHQTLt6wfDGx5rRrD3ca9tHhsR3U6lYlLXUy1uGiIbaQqK3MmeBlozA9tVR8R4meJS5a3dzjqr6CFYGM79bhYe4ZREsIkKApvEgtR8uBsOnFCZ3IEDnNHCziKQtg8bSRM51CwZHaCvE68Qalsl1OZ/bnd++sB4DETVWGWkASF1HyCcYprmgMp30qGMVpeizk5IgGp4Ws6SQ3FSTYU9+PFm3l7ImynNDtyCgNkEz+F2zUxHbKid3J6nZUrVm2KtsAczI5xHpgIcaIsCYqssJEFmJKxLDoIC5HI+uMxjZYzK3H+1uZXSNWrpRsUja1NdGo6H6Td5SzJrJIoE0UnGdZA7S7G0XmzLL2Sgcn8kfhupABFMwnXcRLy5IR4rnlVrb7tbp9UqvZHcJObSnWpGaMEPPYfpDRCs2bdU2mAHIozGhpU+BwvZlc2j5D/ICMzuBhoixoFjb7i4MRsrIAGtgjAMy134T72CdUNuVx1L3xNwAcfo/KiV2UUnvdG9rbTlfgZFmriTkZoKPiM2Ang1CduFdWDjuOPURpZpU8sbuP79v7i1M7effOfvPbX8ujiDHll69eyVAxrzWV7bSzfyDwcXpxKfCBDoVx4ssuSfEY5bk5qLKypIn0CaO111fwfXI3awcnkh/gucRUWwTYW27RMKQwKRTA3hnwIQV//yTIuxN6FLFu3N8jARVOxQDy1oLZqB/bKtbj2e6f5UZzsg1ONs/ln4trWTZqFZ0oQUivx/v1E9o6UTC4WRiqMuOstcBJFLr5YbQGJ0GIIyvqMDYYNQWxr7W94D4AJ6ri3AnUkyLJb3BPBG5YpZqu1dkQKr7BxRHf0mxhLcRG0GBsNiFgS48Z+sT6gJQMifMrbn+OHEHE6ry77N432iAM8zEtH8XcrkD5FnqFGvNinI4bsGw2mhLcNLF6LbOj4z1LuPP/X9LehNeRM8sSOwxGBPfl7S9f7kpJJVVNN+zuMWzAf9/2eNoNA93VU1JJqdy3t3HfghFBGufc+5FUVg1swCkklJlvIyO++L57zz3LNsPF+REazQT9XgurxUTplPQ44Yl4cnykdNrJbIZPHz/rz3/88Y/4l//zX/D58xd0Wl0UOSEIhlSZvwn5Jqy688KKk5ubOxkFTUZj1BupfDX4RF7f3omjEiU13N6PsZgt5VQZpNZHzL6oxWjTVpkqC3aDfNjJryGHR3Htsa4rC7xmSkJxBSk9XIgWVbgh8HqZsVTQ4GvuGVxhvcq2qt93iQNClvGruMCMEUKinI4oXnA+nFGCslpDFtUwzIH34yXeT+e4zWk8VcWCs3AnY5t+XtoJgxl5kBJaF8RNN04bw/An8bpYUcJXwPGa/UxL+OTDYcWsbPMd+mR3S57FYWot+3f+HHUWfN15oTEMXYnr9MeIyGeIZbw0Xa+UnDzm/2mbrXGiFf5TEl5ZFLCgK6k4i1WQ8DeLSR4GHFnyz5SXsoBhqJ2cQzlUiFl3sjO24oSKE15CQsR8jrTBuiET5/u01icaxqKzjQJXtQ3+cHGK81ZHI51kRYJshlrCA4BupExkZQlphleagnIkxd8iq9osPmw8Rm624kGjO++kAns/bFyh4TAHT/M9CXw2PXsuHRYPRc6y9m+77k4bG3GL0vNSSFQkWhFjQ2nmZqvC5NNshs+zGTIWlnRzdgNGGV4RSXDnzCCnDEW2+CT+PiTd9MNPDYzvc7z97Pz5OhQ3QOSER72nBuoaUGJM9G5N76ACx0kN57UWelumWG805lPhRedfPgcVetNQEWNpx/W0rg4+Z/rtcoXBaoUpD9btVtb7g3KLIcdd5NE4n4Y/XtQoXi+uZ48d4B7IJo6PHNcb1TL11Jo5J2bpueDdLMJrj4hIWuGuAof7/ZqjmwiXrRa+oborjkyhQ04GixQqcjzMkM8M1yD4W4+LEWKJIPO54V4chBG/6+S9SA1oSkDiDgsXFYvqD5kFZORQqeZk6mbOwXSqDtOEwHkLip8sTjGo1vB2NMPH+zGmbFQadIhlkUf/q9Qk+dxvVaVTlrtFv9+WhT07hgfPHmOynOLlq5f4H//pn5TxxALl7v4eHz59QiVK0OBI/vxCxcnnm1sVHVQCaawzGavJWWVrrXOOc+TDtRvxeGSMkD13zdZEwP1KPIcrjG1sS7I9ic+lro37pIQGLJzPh8hSKOOCLUF4TlWwHBQnYSSm+3BQnOzLQM1wvfDYE5L3fJR9YSKuZ3B3272AkGoOVP4XjnWCTMg/YVchBaTmoDgJsM7hIhEb3XNVjK1vki+LdTYm8SGSEjYyBWHxa91FMiA0Ir/Sqtl9KXSQaBFawBMJeiwuaCZEN1g+KPIS4EHIwkGdjJE1tflIOeIXyl0sdyFUhlDr88OgTB9jV+Wz+wApyzfAxzq0rpfTI9UhZSYLehYiJ8c91GrsDubo95o4Pe0KCpyO76XmoVKGfBN6m3AEM2Zx8vkLzs/OZNjzr//Xv2IynuL89EJdPbbSB6BWb0l1M12wEGJxUsdyQZv8DNPxBP2jLp48eSJVyefra8RpXZ3keLrAeDSRAqVXr+O02UC/nqJdhYqTThShIQfVrZAo+g6Q8Cb1jooTKkdqGukkXpxQ5UGIkQc54W4Wc2EezBECq3nZmHu+iPNGraJmZe/FH4tCloi08FfYniLcWXJEQFIXajKvpPiyyPHqfowPzKKoJsgoHaZEjoz/Bk2OdAybqZ7naND1k5t0CEuzQkKRcHr4rfs2hEfwaU4InUWKzcD56LFgkdGXxx2oOOFneVAcZ8LcuPk+abQVM002TtVVUrJJ5IQXah1t5b8yzFaCi6kwSBsNdVj0CJELLBOdyS2gcRcJsyR8utkXCZNBKULAauPEbStOyNUg4ZHcAW7S/E4+1mH55YeCvBCUm8SdN5Mq6ziu4EUvxfcXJ+jyoCo2qOUlEqXQRlisFkIWKzULOJMaJUhjRRTUFmiHsysihIBov+AGa8VqmE3bBmpFWZA6EcFUc+T1q8n97d/UEMnd0xQ6+jr7SW7IVqq4ZZPA+8/ipIhiFEkNg7zAx+nMyKKbLdYc8fCe6gVyxGqZReJlkBDr+1aYd4dihS9Lc3t+3JuyEAegrq/iRSDRLqES9DcJM36zXyfXjIgIm4CzZktuqklWYD1fiSfFNcpCX+gJC5OYmTNEOWJFabA5oVR+qAypzA5PkigjGsttMcjWYIlDvsmG/iY+5tP7Eipi0mX7bRy8VlpHhzwzf0Z1Hxzl4lZKlglRk4JnMvOclDG0MVIv87S2UHHyoFFDP2aG2QYUmDO9nM6x5AKJf8Z1QKCOhS3vk4I1LV4guDbzNRkKwOZ0n8Cr+85Rq6t2+LHQGAeHWQvqtD2Ir5Ef5yHO986fwe9myK4VLPzFv4vDwnUSNfB2OMG72wEmTIAmQsVzSxElqQoTuvy20zoqJKBvcrl8cxzN4uT82ZVGq6/evMK3371At9fF5+svCud8/fatGslmu4vzBw+xWhf4dH0jlKTRZEpxF3fjkdR/tK/Xvl6z4oSeJ2GEamencV7kMeWKMZmpcUTkDrYsRqygNlyCX2fW9QFp4vUMwY22NvfrfR8FEDgj+r/6AuOgqPE7QDasOPGxjgMmOxQmIJ8B9ToI0xQOEPpVR8r2tckBavY/PX50wG0Oz76TWhxR0Q+UBJfaaFMo7DolBW/ti5OwuMI8mofWYSFz+LWChrn4+FBzLuaufzpggqWupwYHx0vubvTR4EZMs6sWN1/yQii5knuldUR6yXRCpJU59f9uA2z+FDTjqYntzKvPrBP5cuz8VbhhJbYxcBGXpSpb8itY5ojQqE6yxKbKmSw5IcfYbHOF/VGts1pNcHlxjEdXZ0JNsuXUChfGx1cgpQ5dA99/+oThaIQffvgRnz58wp//7T/QILQvslwNswnzeI4wndHeeKtig1kMjRZ9UwoM7gdYLOb49tsXGhXd3t5iOKKMOMEyyzGdLpBTIVBucNJq4bzdkr9JO9rKfI3ulNx0aMZT8DqsMnXFlF+L1EnkhAnMzGxgoFpE3b+5V8q51MmQ1gmbwZnCtShJZIcefGycva3Cl4WIIgBIrKQhXKSsHhadVMZUkhoqzS7mlQSflyVeDcZ4P13hNsvFM2HYHpU4Sd3uoa0vX1kBRXFDMv6zZujyfdgTYtWR6bAzF0TzB7ADQvx0qdDskCHnQeufB5SbexmplkV4LsM5JsdWqHCKyc+pGYlOxlmJSK8c65AQO6N3hZCdSKqhsOnTo4MOoS0VN3QptUwWIldETsSd0thpL91ncVJWChVIhHa5FTMLhOVJpTT0olpLRPrm57LMpXMnFgvU8wJPuk38cNbBOaFqPou0gncOF+8tr1nGLldzSnu/Zu9OZYzyHkQI3anynPBqu6O174aQmXkaC0/+ox1CNPWiA7B1dwHiNbdJfmsLiTOEywNGDzgrUl3wXkUWYmhhnjHKOBWX4ONsgTfjCT5QolmrY12rKXemoI9HYQoRsxcLof8AACAASURBVGo3JCRs4MZZ8Lfkc2wdnFIimQcH/1lFF+WYHNfq83jg0ieF99TySnho0hOI2TkkuhKxvOz10YyqWE2msg5YlSZrlecMuWhyR4bQSvrbyOKdBoTrHPfzpQ5QFiUsTqhEYhHGopdFBItehQK6wZ3FQPA68rk13xUqEumE3G21zb9G5nBc+2b5zsJEFvlsEMlj0fCbY3Dj8BFVpTkfR5in9TrOkgjNbSmPKXkT8fux0BdqxngPFrZGaFZR4FYRyu8RH5AogBUkQl3dxO+Q/Kq92nmPYbTPJkijDSEx7qSrsYAVItxnhRRxvw2ybyeU8nvwnpZpE3ebBG9HU3wcDjHnXhHHMu5juS0DuNwoAswTo1KpWC3keEtBAZ+rznmfFQNe/vYrHj99jNPzM9wN7kSWf/3mjZrPTu9IxUmxreD9x8/iorQ6XTQ7PdyPh+bdw+fB7wGLURYqlqZsY0VD9akktTOLxQpfH5t7XtedI7P2Vjc+NTapiN92qZ3wr9rFihPj8ByMdlycEp45PX86+w3lCPu8ndXmtm6r1zbgMBkxosTe/8ReiWfy/S712z/g2/fhRKbynx+xODn8puYyabMiZ/6GP7tF7mGBQdgnLJgw2uHH/x5ysqtq/OcJmXA73ZBcKiMmr/q0UflmYdk7LFiJmmy0+XcaDTSZa7Gmmyktn10iJddAW+j8Oh662qg9s4OvI1gA87GgAReLrkCI48Zon28pu8FzgQ8YOQ3yzdAwYoNVsdIGeXp6jIxW7s0UacoFs8LTx5cqTsbDG2yKFY56HbHV+bPPzs5UkL16+0Zox9Onz/DLz7/i47sPUu0kTA2tpphPF+h2epjPM4xnlKGxW6RuvqU8hluiJHEV33//nV7ztQhZK3VbdJyl2ofQJDOHTtstnLea6FQraFP6zIeX98Jtj4t1oWsVihNuOBwDWHFCzgk3Od4EEs9s/KFuzImSwTBIoYIkdxWWtWMdmVX/wWgr2NnzppKYmHL8QgifrPh6E3naxKDY4rfRHD9f32MapVjFKYarTPbddM0MKaYBfg/zzb2W3saVNru10UAYRIeCW5N0f4itsWKHZ6+XnytDMJE+rbChWuWQe0U4Pmew2mql4qSR1JRUzQ2VxQw3d4WylTlmeY6MzyJNwPwZoTEXC2ipJ2LygGycZqRu8/Cpi4tlIYiqUVg4OeeE1EUhepJk0tmU3TsPCTtiWZyUFW625JuUOkiS5RK9LfC028L3p230OW7kYU1lVZFbcKFnT+l17nwOjPyrbBTbanysETYmezZEODcilxvtcc7N5FUrTvhMaXxLUrBHHgS01NQ+e4JvSD3fFSiu+gnPIQszIQXiGiXIKA/NS3ygYmK2wDWTZpMaMhoWyoTKmhZeIx7Y6khDcKA1nPtcF15v2x1t7KyD01Qh5KCRL0GfJKJSGg/y84hcuaKnxkOC6NtiIT8ZNgcXvb4KzhkVN3QFJYTPQ1tOuxy70AQukgcIuV5cbFSUTbM1xlmOueTRpiiZo4Jhzn/PUModjqNMR64cKeHXC1lwC3u+XxY8LFB4eBvh0rgb7IL5Wzk+/LkUDLAE9OJdUQUsTtdWnJzUaziqGm+NnDW+L6ILRPbEQ7JWX81IULZxX2AFxMKQBUoYu4fixKzs9x19MBTjWgmNbjhnWGjxcJYHJu+jY2r8nnyPRE40JtNow/10VODbuiziGsaVOq6XGe5WcxUmOQP1WKSR18evk5OuBT4mRMnnU1krMKRxsy3QPG4jaST49eWvODk/VdAni2YmTt/c3mq00+0f4+LqkYixr96+xyovVbBQWsyEYvLmLKTQ3LKJ6FqhYo2SXHM9zJP3TMRf3kcWYK5GCogjr7mJRoLZKREgu6bkNe5PdT4HZgNi4Mauk7C9xRU3ofOwBsA4MCGQU4rHDZsEqxmcDRagCytO3DgleFsJ5fTwT6t49r2N1UwHyMk/P3wYes7dNw2dj5HUrArTRu2fKVrAAdsoVDuHxUnQqgcYLnzOYWEjKC6Yx0gNaIeX4D+vtD3+WCZqSgpmd8+Hg7CkS9hoXlTJSPokCdBko/IG4CbojqX8WiIhtru7e6bgMXdQ9CA63kB2E/wcvR/mP+ggMDjfRgN2g7gpZkWGiH4h/Y7mykmN0jciL1s8f36F0+MOhvdfZF9PV1ay1YlwUPI7Xy6EnFAf3+v28F//y39FtszQaXUQV428W6w3IsNOpgtZ2q/yLdrdI05phJDcfvks/sofvv9OqANHRHGcSuVDLgsLObLyj2o1XHQ6OGXVTx8CZg/x/9TBu1yNiFS5phKECaw0XYvFT2gQtq1yTs3LahB0ILBygYcOl/csZKxww+PClJ29lE3W8duR5nW2oyoMquLSpjSVD3C12cYUET4v1vjrzVC+Jnmjg22jjXu63CqIrKb7w3FMYPrrAfQHeldgf7W6f1dY6wG0ma510ERT7BVqyQstMOMv9dPyxzHuSlCQsUhbLxdmmkX0I63LVZYW7HydJCgOl0uM10RN1kqMZfYJN392slQ20B+lxSwd8gAYPKnipJSihveCm9CuYNrtI0aI5dEsMzsSN7f82gRVix62giqtItuQ0FugusklHe+UJR7WGnje7+Bxt4bG1m3qKRV1ZESFuo+vJJvfJQ3zvpq3iCSKTmjb7QnO7rfRi+0TJPeFtGL+OYxnhDCwqJI5Fu+dQdmHSNheuOtojOMawYxRnb4qjgg0KJtttvgyn+M9C5N1jiFdQDkKJNHenXQVascxscCdgEZZ6Oh+gzQVofY5tzAQvO3ITuCdCL0JBbA6dDsE+b2Z6cV8qu1ygeYWOCcJvtkSejGeTDDhWuaaUmNkaCWf1XqVY51Y4Zr83szQGi2WmLNwCGTfDcQ9mRSF1lZJTxKSSynLDxJRzy4y8q6tayIQNu4wdJlEcSEmQnBYnFAkwOIEcl8txQtzBIa5Lhzn0aCMhpdpimMq0riXVGMVJ1KTuWyVAZVEcoSUypPDLPDZBPH6KybkwCAx8FcPz5bwbBPdJjmdv0LqLhFLcqy4xwiV4VkiczFT1oTxUZ2oR2IHPEe1el6IkkQxhiUwWOeYEn1ME5RposZB6Jjb/NMsj++XooD1fKJ71G81sd0WaPUaqDVr4py0ex2cXJyg1+9hOB4qMfjV67cqTo7PLpDWW3j5+i3YX7Zpkx9FGE6nItybJ0pVqp0whAtnoUQmAXXSeNU8SsLoKhQiYUSj8ZXzTkJTrmdKqJLJ4e0w9yyigDzLisDPXr8GoZnbnXncl7yoUXESkBNHxgNXxWEN62UEOPier8Z+n8v3/6k4OeSdWNVksLaFsdnmYb/sY2b0ZL9C4XHYwX5dlPy94sRmWU5208G1N2XS5+9woK34GNyoV/MF8lUmSKub1tCjvJU3NDMba3IL5GrI7tflaZrH0yQqTu396MTxyPJtIThVYX+CYUvB9Eqz5cPDbkmkINtkRap0qF9ngDBDPjDsJUvUm4R/GbddxfNnV6CH0mI2xMXZsYBojjAuLy5UoHz8/Bk3dwM8fvIEi/kS/+V/+99RJ1Gq2XYjOouO7R+dYjCc4m4wwTLf4OLBY9zejzAYDDEbDXFxforvXrzAeDxRXkuvf4zhaIKbzze24UUVnNRSXPW6OGOiMIsI5uuQk+NeAyIIc/zBLAmiJXFqJk0ajRlqQu8CI66askaMeG0IXrg6gdoKyz3MFwhoIXE4kKDCgyB/FCIQHAvVW5KAXi/W+Dhb4rfBBIOyglVcR1ahFNQyc6z5YUduzPXwvcJYwD6+V4jw72FNhnWqz6GjqN4DCWbEKQKHgum3xpqnfNXWgBUrtizdE4AeN/MZqutc3jD9ZhuMNGcHK6SE8QKLBUaZkWHZjdLBk2oihid2UguVI1GRJRplxPLmYaekbsnhV4XA2Tq0RoF8B6oqjNNVKen6GaMepVKNCLlSYCL1YjQCy7FdzdDIlriIE3zb7eN5v4vTOpCUjHkojUTum7xVFnyf5nRqe4EHyHFv8APosGHZHYruvmvozp75bzfNrrdGN+5eSl8QFTDa+JyE7oipqXwO4jN2nkg+ao4SZFy7HL/GMUZ5gU+zueSh9zTaShuYV2wMQpXULuRPBSkVffZ/U3MESaqPCRxtNY6MJduyoLTCxD0ouHbE67EOUq+Xmz55O+RhFCXqZYmzRgun3Z7GLLP5DOP5DHMiHnLDNvdZNgo8BGWNIIM0KiUrmCyWGC2Xeg/kSWRKIt5iVpSYb7cYZUuzcecIhV5ERJN9RB0OenbyOw6CxvPCm0wyrJGsj3XED+GaMVWaMpjkJkw10gYJpbXkRFUZe5Giu61Yirk76nJPkUmgTkEb6wTkRKNQcmzW5KSEg9GKO/5Ww+fmYOFcCcUJQ1m5XoiW0omYBYqQty2dUJnXY6GYvJcc4we5Lc8J5lQRnZU3llxY7WdzvdxnOW5XSxn05RyLpRzXWDZTSvUbg2MZaRABx+2WzD3jbSmzTza23V4DjVYNHz9/RCWp4PzBOS6uLvH58yeNk99/+Ih2p49ao41Gu4tX7z4g31QQc9RIh+V1JmuBOuNI4kQusfaYG1crEII1cvZ9KpylxpWyvSAoIyV197FO4FkG7yghfga9up5GV3l3pgcMQ1MB9y8JgIoQZFdfis5ArySJDwxN3o1fbeU5kOH0kF1xYvuBuC7uP2/Hf5Ax77mpepT++aGNdcIbVqXjG0rofGx+/PvOJRQqh1/79Z931cvBH6yw8QpNM9tAedlvxDtSjXYqkzORl0IJ43I+x3qVKSyKGTrH1Uh5DlgXyFdrze94ADBfZcPF5smorLDTaqLfFTG+OH+jTNjIneYKawF2VoUbcmJOonsoy0IDzYdBse7sDhwrjpMqWm2GWGWyrn/+7AE25QJ5PsPjhxcoi0yF0NOnT0SGZQbD3f0Y3373Pd6+fouf/vIXnB4dKxOBN3u1XCGuplrc98Mpbu7GKCoxzi4f4fP1HYaDgVJjL85O8P2330rlMxqN0aXs+PMtbj5fC0rmGOeikeBxv4sTz/AQnC4ispkbiSOUF1iv1pK0EC6UbwddJYWc0CPBkBM+lJpjswPz8D73N3YUxSLGQwplgBx1ABx4D6iokfcIb0eBkmotoiYb4PVgjHeTGW7XW6ySBmbbKhaEg9OaHmL5p4iIy5GddwO/gwVDH+aZE19BhlZV++N4gJyoRHaCp/hT8vkwl1kRNEXeNFRAHWKeKcW5Q5i70USPGRqNOlbbDUZZJiXFzXwh86wVl53s+E2WXK8l6NPy3cPkCHMrVVfCWOvkVYR4+J2x+f0gVJZLibXk6eazQdSkEdWEnKhJIm+E4rAqA/hybGZjdFZLPG+38GP/BA+bdXTiEtUyMy8gV2QEU0RteEGx5xveviMx1MPIhcFfxWUiQZAdJPfe2Yjjo03uIO/HZ+pCHzxYMPB51BT5SDkcYEZutPtN+Jtx81Sy0L9kygDMxQKf50sVJiOaXaV1rGjSx5GOKzq013neDJ1qtJYPSLEseBXQJ2v9fbKtcraEGNk4mlYHfGbkd8Mmhk2RLNvJF8qRUhFVbtGvJrjq9tFvtpCtM9yPR5hm5JvIJUXvh1Jxchrobq2RDt2GycPiOqLJGmX+lJwySZdZU1tgsdlivilV+OYK60lUnGhDC6N55+/JM0oKFJbAHGUTczMnWIH9Pr5SCg8LLTZ52p8N8eToRF47RFIrFXQoj40T0CShLtsGctJsLCUumg0WsKGHkTd22vsJ8jlixgPOvGyCb4152vDXoSWFNSF7R1MzZks0EmDDyQIkmD/yAM/IwSHvheNHopFuC8C9goZyfEPiOMYJ7oocX+gbk69k0Ec+G9ecKd841qFCyXKQzvpd1GBGdOSgEInsdWo4Pu5hPBtjPB/j5PwEDx9f4fb+VuN1Js232j1E1RSt3jHefPiEJcmuZIDRtj5f74oTkmEZmKln6oBjE545pWY7TBCQXvL2zICOaL+wUo3SdQs8WkTmlwdkVq1foSRmyGj3ao8aqnl0q3/uzYFqERATOUyzICIxm9xCfZKPaOjoK7arNXL63l6MGGJiPjRcCEJbqYJydmx4xkMdUfnPD5/sipNQoNiL2L/gPf9kv+H/flJkL+JQYnwIzX09Agp/N/TZ5IaCV0PhsqvmrIJU7D1ZyZxbL5Ya69RrNRzVUpwxm4IzeeYizBdYZBkyzgb5nvVwc2aXiKyWVNihUgXB+TqNekhmnWt2yJsXWOFm5ewbrwfEhYwQi4h2XoyMliqCRvmgNZo16eCLYoHziyM8fnSGfD3BdrPC1YMTeTLU0kSSXz5cHz99wXi8xNXVI/z800+4v73Dg4tL2/jWa6lsmDBMYfRwPMfbj9do9k4R11oyV6OzbLwtcHV+hh++/x5v3ryxQ2kT4fZ2gMGXGwVykfD4pNvAw04TPRZgRJpos04HTbq8BlUUuxrC0OSKUBpJR0t2c4SYKcUm56Qq8afL9dgJOVfHF2I4UC03hzYbVYcBrUMKpGPb3g3x4PWTVoaBco2WDpdfru/ka5I3O1hGKZZ0/dySQGtrLci9hZx40RNg99BFGIJjzPxDk6ddEa1Fbh4t3M6tcNp/DZEeHTjcGPk9RNy07At1CoSPsyVahOzrDZw2mugwTI2eDtUK7lYrfF4scbNYCZLnSMc4HLTdZsFdFe+HhGSzTbd0XSJXYaRgm4AFy4VNlc+LSWwLrEszCaTUsV5J0aikqHAOzBEnOQOK6mW3X6C6nOIMJf7Q7eHbdle5Sq2YKgxyrsw1dq9q85k12QHyOrKRhqFeBm8EmXhQtYWmYr9/WF+276r874KY3VPJUQuuIx72getlhYwVJ9ocXSljKJcZobE4WfP20b+kGuF2scTb0RhflrR2t3EOORo5YX+StMN83v1slHot4iqzJellZAgxf8bX5l9czMG7R0muQYFICpg4ROTf0FnVxp7K9CpLdEuuDWYWddGkxHkxV84SHV050uEoRbw7HoJU0cSJYjhI9uceMc9WGC8XKkKIwrHQYkJ3zlyYDeXpmSTqJVG/WmrFSWxEYpNpm7iAxb8QAyeQa3zNj7mCbRcUJRl/1dKrA3Li0mCirUQIWxzp1Bvoxyn62wpSqc3MjZYFihUntkdKau3jXN5bEob5Ue7hInFapSkkhOvYgjitWeTrXS6Xu2RzPd8+ktFoh+gC3ZipDvQ9mOtXOUd8v55MvBsDedSCkJwowpomdmWJL0SxqEjiSMf5cxrpCMlkYcLikb5DdaHQFGFQ6l/JV+g2Yjx78kB+Q2/ev0GjU8ejJ4/07ofDEW6ub2XEVqu30emf4OW7D5jQsZvITLOlsQ7PLCbfK1BWCJFtpgEc0FEvUrOM/m3PcvVpKE7smTQHWO1jO1TSVINWq9hzF85ujVOp9FOxEBBNh0zV8bkIxhOgrQk3fo9xBytSm0kjsyGK7lwzodFmERBQV5LHLSrGmj8J1gU8BOXenm+ym8TsixOvcrzbMThnNwX0P++Lk/2YZ/91h5XPrto7sMg9HP+omOEtdKdFI+qY5Hd3Z7woYYHCN8vNi6gJFx5JgixOTqsVnNKNcxtp3EPS3YLptCTKUcbJwCt22y4bJVTHjTzdUBrLTI8Vckr9HDKsUduuGbm57pG3siNGHkiJVZrysHG5Kn9us0m4kd38Eo8eneHyso+imKKeQlk7BEv5OZeXl3qdHz9+YQWFeq2FX/76MwhdMgyQ/+eMdTab4/GTp5jNM9wNZ3jz4QuOz68wX29wP5rJfK1e2eLJ1SWeP30il9koSjC8H2M2mmM9naFfjXDVquF5t47LRoomrzNlvlxIdMykl4XbhkthI8tu842xQ3OjwoQdEUmriqXRnN1ka5Imyk/BD3khbE5/8uLE1pIx/q2mNjKinie59EIQa57WMGaw33CC3wYj3GQFtp0elpUYBZ0/K1V1FuKy8DDx0crfI2KH+ethKNbh59la3JPGRDXZPbbu1UFFhCfDWmakdaSa0VO9wCJ5vcZJHOOq1cZpvaEgN6qIllXgZrXC2+lcfhsrmspJVkt3Ul5BqlRMmcFrzJ8vrx7zeFV3HjaoHY+KGxT9VtwHSBJPfVoFcUllVaKxDkc82oiq5A3QpZOk6BXa2zWeN+v44/ERHicpuiTjVliYG8HOoNr9OM42RZNbh0IvRKqrfVER5dkyIVlYxd3es8S/2+GVtY1NZl8SQ1vR58WJyUoTlxHbqETFjr8udYyOXLCk5AA2j1ONN+hp8m4ywW1eYFZNFG+wZMcYp0q2NuKecdo0bxfHhrwoj6vwvUhqlwPPJklaRSw1DxkWJ8b1DRRMd7ElykWIge+JbqllgaMNcNXs4IKjWkr7F3PcsTghqZFFDdFAjnXoLURTtDhVBAf5JvLMUNrwEgsFFsZYerHF981/G2YZJuScMLm4lqpIUdPn3ChLjzZfHft3V6OJ40MZuo0ordsNaJShJ7JrUXq1j79o4sespzgRIturJjiuRBrrCO2TQtKKR5NZk8zL7CUrsNnRc39VArIONQoKyAExgQLvsZANL068e9l9jPsx+Rm8Hxq5s3ggukHCqK8ROz+MyMx9NHCDxBdj8cgVQHkzuTwMTZQfzlrOumDysPshaV1zbfC1yRm3kPgi3dIo0VSi3Ht7KfDtN48RpVX89val1HOXVxc4OzvF3c2tvKjo0N3uHqN/coGfXr7GcLZAJa3L9XcwnsioziwYaLhpe/ChEy7fk6w6FNdgRciu4bf6wZqKXeFutgzck8V/cuTEomA8ndk5RxQ3WBm03/3M/dgaR/7e5V35M2hjH9pqbLHUs24cNxUnCt60aAH+uJCCTtEI14OYmhpR22uR7elXyMnuXv7z1ePdtrxHTg7Iuz6d2hcqv6sdfP79+1lR+D6hMw7y4r8pTnQ4eQftMkmTSxqb2myJPS+DIW+0+GW1ndOjIEI/TVScnKQ1NCig9E1xzmj01dJkcPRSSWsWeEQdObtTVFEjeTDhYUEZMQ88U5YQYRHsySqbvIw0tZvLhM7SXS0F8Zu0tGQFTlMkutU26jq8OdZ58uQcR/0GNps5+v0GjvssCwq02y2F890PBnj9+h1Ojh9gnZV4++a1uveT42OsVyu9HsLIlw8eKrjv+m6ET9dDHJ1fYTTPcDucasTVTCK8ePIIJ/2ek802+PjuI1azDK1KFUfRFo9aNTxpVuVrQTIs1TvFJpKklddIB7A4Jwa1cfSlFGeiDtzAeSiKTEcSGw9Od3cVidgMkCRv28m4vUDxrpgbPR+AIFvk9zaUwnxiNlRE1egEG+H9ZIHf7of4OF9hFsVY0ZQobdBHVo63InUR9fEkUqpUpPd3My36C4TCRA+WW6yHOfPhWlRzEBuGI75gIDyE+6tNzLpOrV0vGHTw8+fma/TKDU6rVTwi2bjO0MmKipNJZYMP8xlej6eY0LeAbrfuI2FBdmZHTT9ksxg3NEIHlY8S5Irso0khJ97x8aXKUp7FI0mQRBwLcyitR6TlGk9DtyUqkWczVPI5juIN/njSx5/OTnBJ+3Kue9qqc4PSxQgBfQZPGWrJw3hfsISmwjYvO2SMl2bPsRCbwBdxg7Ud90djMRuRytVSkk2XSvo15bYqPyPv+slDCnuEeQ/5uEuJ4ixqEyxQwYD+PouFfE3oIEzUROMcbn7ymyF3zJJ6RMLkf2WJBv1J3PDNy1Xbqv39mLdGIMIYbG6jTA9Fc8dpyTR5UKS8FnR6XaFW5DhmYCelpPU2ynWOAQ26qNThmuJhRA4Lx9YkoUeJeHQkR8vPZltimi0x4QhIRVis0Q6t+ZkdxFHh2AmxBbkHJHSSxK01Y42fzLwkELCiRShpECHsou0tl2lXnPDfXakWUG1yc2K+1ixDL0lx0qbKK0aHafChYPRuXdlNjvjxHsuCgR4p5H94rENocxlhELgV/Bzuo/ylsY2jdXRTFsKar/XxwJ2x7CDbswPWsAu9477sIxJN8ay5lykji0JGUMw2GxUnIzex4/1ggKjGOnzWaZbGZylfi5tE3gkRMaKjHOsc0+MlBZ49vkS1VsW7T2+l2Dw+7eOb509xe32jzLS7uxGOjs9wdPYAf/7lJQbTBeJGG7VOB3ejsThtfL90cjakcaO9nL9MRkyLBveGUcdiIgTj2VngX0BOgqmpVJSK5bDRZJgECAHUc+iiFm9MdohkCLZUwWqF0B50MEqGpMuMkqDLs2gOxmPZCj0hByXSs6nwTX4L891XcRL4KjuuywGSE37Ork7456snbsLmsIpVBgdyItuUDwmwoaM7dH37+huHwsRLMi+CD8dChswoD8PjxOXs57as6q7EBI4UwERtOCtQHgo5SUlRBd00xkkcqTjpRKmM2HgAzldLLIpMzHWDww2aJrylg5fQF6dJSjrOtGEFOCw4xfL9aMPxm8gZJVEUog2SPXpey1Iz5zpWDBoU+xkK/Hv08Ay9XopNOcPJSRutJp1dV7h8cKni5OXL3zR6efroBX755TfMZ3O0mhYEFmb5fM3nFw/AcL+b+zG+3I1x+uCJCpNbKljo9YECL54+xnG3owf1/uYe91/uUMm3gl3P4goet2u4qgH9iImhdG/kuCLBoiiwZGdDTMdl2CxQuPmyS5RrKfX0nPFKbklYMMemZFKmISdUFalQEDnWuDq2r7txUHiINIs3m3WzDTecjES+FQ+cTk+Svr9e34trMovrWCWp1BdreYtY1gS9MfhwSubHTZoIhndPfD1S1kgeat0wxx96NYeppd6N2win1IhQWUs+196Ngigr5CzXSC2GHhB1khmT2XUfbTd42Grhst5AT6x+VnBV3OYZ3oxH8tnIaChHx1tJJ8MIgdeBHmKFd5wmlQ/Iku9BOiT4npQyqxgFK5K1mXDjkW9ORa+L3YucYoUS8g2zpCsQMUU1m+L5cRd/Oj/GRQyckdtA1GwxtVyhndHSAZPeiXPG8rfnVD/LhNb7LsW7PRUoPOCWzAAAIABJREFUO3WfP98eUW+bov0cM2csjcvj2VwG8AbvEXf6lYzWxln2DHumjWzKrajltZ0BeDsYaKQzRAXzaixr8ozVWTWVBFzFjqcxm9zSuny5f7oJpLegPoYMb9D3LPlMBKQwZOvQgZieFOYRpHtS4z1ilZYhXWdCTr4/u0C/mkpC+2UwwN10pqRkizC0yAw6A7fIS6CcnA2R7nuORZ6Jn5LHVY2nZizoqCCsJipOBvkaEzYXtJpnUcL3qlRiFwcciAQsgmB/7+wQMNTEPF/2SFAg/5MbwOe+Sgl6UaLGUVWc4LjVtDRz7tB8xjwLIhC4Jc8WMsQilBlMRE0r4vWx+NY1d16DYhYcBQ3BjjV6GLFYyDKXntr9CBYVbEhY6CRRsiP3hgWpdej7NxE6XkdNSoiwcNTPsejGi5OiwKRkmrk3SX6NdE3kOM5nlGgyTT/peVIISelQRl1PcVKv4PHlKbpHHXy6/oDrm884Punhx++/01k0uB+qCT27eIik2cXPr94i20ZoHZ1gVW5wfT+QjxCLExUbTifYZz1Z2J9cirUHu3pMRTrXsPnpBLI6C275vDDUkt48ipwwiw01HLrudu15j0wGb+omGaIq6sWM+zbk88lh3XKLCApINeSPBIsPjqcWqxzrgvsGrxJHglWZIbIxoHw/49qgB5Gjqk52cTR0H3cR0Nldc/lPDww5UXFhdclO4xz+LUSyH+5HYcPfFSoHLrDq5AIi8tX/D4sV+2HWnVm6qHEZrCAgtChDZ1TTOhahONmUGu1wP23HEY6qFRGzetUaauz0KIVjhZ1nKAklybLcnCm5oEk2VecueNbcSUUmEiwZOjNn7XvXrWAqzaSr7nVh35OFjx45+lnQ+ZMPYGWrBOLHj89wctzEZjNDn4zuBnfDEmfn5+j1enj9+g0G92M8fPAUP//0i76+3+sJniNxSxLLOBEf5eWrd7gfTTFd5CpObgYT3I/mWC0XqCfA88cPVZyw4Pr87iOKBfNRSrTKDR63G7iqV/GgBvQikw9L+luticzE3Jcdj4Y+BwyRotSP3Vw1RjOty/dCCkVW0SxOyNFxFYkkz57nEHxPwlz0cB3oAkt9YsQpPRwJyX2R/AXmlRhvh2O8vBvjmuTmRhsZZ/Tkx0g15f4HKgwMOeH3UocYSJvBMj2od8L56YVJGA9oXXsBpXRPBcc5UU/fzyXtrPYDmU+dtiFJRAu4GdPf4SKp4pLOu7W6CNocfS3LHNfZEp+WS3xeZUJ/ctqqO5PdNgbjLXKFW5cj2ML5L/b080mQgkHmWFZwqYhw/gV5EpRUy+SMRRnXjCMBulqUKHK7WC/QRo7vzo/wzVEHfeToVbayGt+uVzYe25FPDwo597+xWcZe/XR4wAlZ2XFCwvjaEop3/je+sWjzlW+fkV9FKneUReMceoeYZlpjHzUIfN/KtXJLbEHeBmuXSQ3zuIbb1RpvB/d4P5liWo2RsVkQamKpsKag8Z0qVIAqtBmkaGtRDrGha/W90LhKhgoFdM3GmMFegc8RD+ANtpkdwBrraK6WqXg9j6r49uQMXXLm8gJf7ocY0HyNYwYveGULXyHqFZsRX40mfob0EAWerJbyxyFhk+6wTFvmATBarzHg4UqlG5dPwjFzJJJrcLLmkaRDwUmuX987o3xYHlAIjdTg1sezlAMrNJBEUI7TixK9tIbjZgMdGjWWuQINeQCq0/bOm4ep8SFsTKGIAyGDVuARmeA1p3TWhhI++nU/IjWCO88OW5OGuFkyNX9xRNRMG1bUO18oyGx3nCDjT+vZIz+QxQl/k5c4znMR1inJVotKBNc/N8jNzW2cRnEcXdHos0BMfmEcy8SSxcnVWR+PnzzCh49vcP3lA476XTx5dIWL8zO8e/se795/wsXDJ0Bcx7///FIj6t7ZOeZZjvFyqWfPkDhXK8np1ZANjXhdfKB1F8ap7rLLSAspqbQf2jOjQkOkYVppuJEkXaXFqwsxMy439mInmP9xfFVhKOAmN4+ebKk4BUVVaDRnIZHWpBgCv8hysElfMqS23GK1qSBDFetKjIy+PBuOspkWzv167xBtCKaNlQK48Tve6t8rToyPs5cTHxYnu47pwOVNC+ur4sQKDPcJCBDS7ysT0+CG4kQVmi8NlzCqEmO2TDUVcsKxjjZtZoswcyQCenEF3aiKXlzTvJbdPjeJFVNIWe2RexKqUU9tlP7diUNM8+UFCZb1Juu3zUiscudF6D3qXDWikNATnzErDFDKBXMYPTnuinPS73EklKPTZmW8EWH26PhIXiAfPn6Se2u3dYS//vVXHXzkopBlTi0+N840reP45Aw///U3ISXbSooHj7/Bxy93uBtO9Xm1tILHDy5w3u9L8vbq51+RFFtUswKtssCzXhuXaYSzZIsuOXM635j5ESPfVjBXfpGxswnj8xrTuC0Y3TVrdYtal728cU1Et/Hvw7m4tSWmerBq3hQLYYPwwYl7RljSJtdU3GxiWaVMOMXtIsP78UxOsKNthGVs4W0ZCxqPRlBXoa+1A4JrjjN7mRh6ESxCnfNDAgS5s0YPulffQfklfG9GgDbsNyhFWHxyI6+IZGOSZQbnqajNc7m3dqsRHtZruGgwEqAulQXv/3A5x+f5TEqAAeeyIjDy+5jvDjcIyVd1YtpBa390LwJ/ToKE39hY+9HKoWyQI0tbm0Z+5D1gB0QuRUxkbb1Eul7iQauO74iaNGM0NxmalL3T7df5FGb/byZquhQqgMwEUUVmeIYDcc5fY1BfBaTRiJihQ3NfoGDC53tK4KTYwWWaRX4f+V5wFyAy5PPx8L12IwqplAzNpax2UjX78Y+TiTg+izi1fBTCzeou96ZooaC22be9L+4Fh0F+Kprkt+JqAt/DtCfs9gbf11Tkm38G1X+W18VZPDGRtVCFyzjBN8cn6LCbzHJ8HgwxWmZyd6V6yPYMEi4p1yfRMkWbUlm305+tlphlKx2eREw41tkkiQqvYbbGfcnOv0BedYdYfk8f59iacGKrh1UGcqrt8L5Hayd29hD5faGU8wKeeVpkOrE4qRUl+ixOGsavStlJqzA2UYA9WiZnVWdOZFYpuhU1htxPiEiss0xNpswDOcJxVETeHo5UCpn1j5kE1ZSRwT2WhySvl145D2KiR0JpTFVFYqyRuZ3kyzEtr2sSy7WZajqOdDje4R2j9b+3XaZm0UjT5MmaTBAZZzFW8noArWoFRwlwddrDH/7wLe5vP+PLp3eopxHOT47xpz/+iJe/vcKHT9c4vXyILYuTv77Eqqyg1T8RmXvlzZX4XuG1u1V9OD8DYqJnzZ1diT6RUM+UaNGcfBIZimeqz8RRUXFSCB0Je7SNwX3066NbIkIxUdxNjrhcI0UuTk0t2qLFuBP6Y9XrqNVo3mccH+69a2ad0Yl8RWL2GsNlhiGLrvUG03yLZcnihGiedE4ybVPyEtO7yWeKODK3UfzXNUSFxUmY8YgMt0NODPILs2Xb/J2uGpDO0Jl+VZwc1iCHBcrf1CamkbDFJWMvLg07FBTipi4g0QyL0BG7eslXVc1uJOs6aSRoUHePqma2NANSPcaixBnb4juIzGrwOP9uZkTGhWAFT6WONEPsALyTta7QJaRB5x2kjR76xa6EY6Qwn6ePyfnZEc7Oumg2mAhZot3mYigF93W6XdlW3w9GWK3WVDPjt5ev9fMfP36M1Yq9kXEgSOSlBO3N2w+4vh0iiht49uJHvNLfR7ZQkq2Kk9NuFxf9I/z13/6MfDxFbV3gvFbHg1qMszTCSUy7enYsZrvPEQMfjozmS/4eWTTRjGm1JEHYCIBmVuXFiR+oBjNaRa8z1a+ppahKnyaZLT+qqAHNTY1sx6qGxZxIeI0G1vWGLLhfXd/L22S4rWJWiTHbVARjE4qVP4ogz0N40jkrHEN5N8B1TKKxxjqhc3c4M6ztXdGs7te8WgyStsJE81gvPFl8WkBfZNLEohA3YKu4hBLHaYKrWooHnbZycXgPOQa6Hg3xeTFVWuwyodJIwxURqHlNeT1VxPHpCjuLVfg7R+TwOlV4qRK0zlFr0osYvs4q06Q9Q4ddrhE9CcEXaFJttVqhuy3w/LiHJ/0OOtUC9e0atYhR8KYS4qGq8SrnEc6xsI3CChRhqQHLddmpl0o71Iyv1wqUg2wcH8eYN0zI5rBDX8oj5aHY1+kg0jzEzOnUZauBMJ8hOpeyKJHaSV5GdEiNMajU8dvdUJyTCaW1XMO1utKfuQIDGsrvrM5esQR75IzdZZCm2uHHTdfjDoIRZDjI3ZI7XAslKvt7iDn9E0qxUZzFZpuhFW3xsFbDs/6R5MTrxQqfhyOMVszHIXLiVgdUAXMPYr5R1cY6RHe5fy1WS0U1UEXCooSKnZLkcTrhrte4DcgJ5/kc+bF4DPfQ0bfAt9iRXG2Z2PrzwthpzTv0xHg+NvYUckIZcr7WXsvx5VG9jnYcu8O08cBCcRIOSj5blhJsKj2O1WmZrx6f2WnkVZADmKZaAyo6SJL2SAxKtI3zY/8mcqscUm0fEGLiERlxSgKxGWQqgVeJ9tYEaf2xaON1i9jVsygoxfthQOSCpnN8vnjNHTXaFSe+/oVyarxFtK00/yds0IlKPDzr4/sXT7EtMnx6+wr5cobL8xP88ccf8OX6Bl/uBpIRLwrg5btPWG+p1OnKHXhBSbffC2sGnLbtsmHzOTG0OziLsdDjeEzqKNMIG2LiqkXxTMKeyY2ND5n2DuOu8IxS8aiCO7K8nmIN5EukmzVqKNFvxjjpNHDSbcmuv9cmNaFh5OTdeI3BjVvMszWmLPSyDPeLJe7mS1xPFhjM1pisNljklKWnKLbk3ZGTQl8rG5VHVe49f1ucaA3904NHKk72Yx3TzYSCJTht7oxS1JZamRFQlK+Rk6+Lk7DR/r3ihFUUf0nHIOawdb7S2/vMmJbt86WRNvkQy7KYc7XKFqfNGhKynfOtQtMYVseK0ndxHa7aGkXGMSLPrrr2Tpo3WnIzSbDsXbE6ZLHCn0n1gCR4ytNh4cNCx8Y6620uPXuj3rCMoWpFxQkJsPWU1uwkwdIJscDl5RnqzYbM0piVQ8vr8WiMjx8+od1u49GjR1gxlI0/243NmK9DWPD2boRq0sTT53/Aq9fvxUGhr0pUKfHs8UP0mg189+gxfvvzf2D47gM6JOL1e+htCpwmEfpJBa3UnCtVnET03OBMn6RPMUCN4Ogy1E1hM3blOYgg5qZrblQs9EQHN9eLScx4ONqeZuMP8UpYnLjKQdbv3GwEaUNma8taE18WGV5+vsFgvcGc46a4jmnORNwI3HRs/mroTFEauU6vVxu4udIqeZPdsncfwbwooCfBeTSsxfDQ88HVOE7Ea7dV1zjBPHikJuEhQmO+skSdr4LJzdstTtIUDylnb9HbhK6wCaarFd7f3eJmucCSHin0LhAEaiMG8kFMleNoT2yoiJA7LwACCsHlqY3ayb4qRpx3wa7QrKGNj6EMHRNvKngtWq1QX2eg9d/DRgPfnh7hJI2QlivU6RZbtWZA1t/6Ps4rkwwwFAwq6+1H2DTOeHdOntRffQZtRGODU/Wc+Iap6+4KgTCmUYCgyK2e4CtGpP8MQdtmrBeQFOWMkJ8kjhIRgioymo+VFXxcV/Ca5PBKRZkzc3I16AMi8qvxBni9RbHVuMa16NaB7NYsDz7LWnLJtL/+Q1m6jXn2IyJbI8bZqFH9x4RYIoH0zCiXaGxLPGnQibePPs3iFkt8Gg5lQ08uVZCthsKMlus8wKnUob8QEQdyLjKOlzm64wiJiEviKcV5jmtKiVlM6bowW0edg5Nb/b04GVSjGo/e+N2Ya2fKxf3EmD8BqdOzR/M15uoUaxW8LE76tZrURUTonDbtKe5hLG9jAI161eBQHWmpyBoRhEKWaBQLDh/ZqBDx5oL+JPwYrwFHOSzSuU9L4SeeCyXbZDkQlIyMPO5SY+Nc2fNBVQn3OF5vMgOZ4EznZsqzxyThCmX7qjjxMavxqKyo1eGuEZchXSkKtJDjvN/Gt08fod+s4+2vP2ExHuDq4hTfPH8mFOt2OEYlbeBmOMXbL3do9U+RNrq4HU0wXiw01tHa8udM/Z0TUV37u1PiBN6VCREqaGrsZkhiGE+GPcIUlObjZeiPoSwpQ1xJU3DFmmJJuBewMKkU6NaqQoOuzo5w2rfIFXOpNqK1cpJ8H+B5wZBCKWSJnDCckj5DLE4mK9yNFhjN+LEKFkWE1ZY8FK5fDsm0o+8qif142Fuf3xUnWrE+//Mbuy9OHDnxzzksTg6lfocFyN9wDg7GO1YMkcFrxUnkqIk4JxrCM/WXTpqJCpPlynJXrFo04g5vTL8WqziplxVZf+sgFQeC4x/GhducjFW1/CHKAsu1LXaNc7z7Z7XJIkXSK/1/n4CqDYmHqlQSNL5igUO+SYl8S9Zyjkat6cZQW5yf9nF20kFD8SprdDrM5Sjx4MG5UifvB0MsFpREb+XoOhoMNe65vHigboIPIDtQIiwnJ6f49dfXGI0XiJMGLi6f4P2Ha4xnCyyWS9RqkYoTOkv++Pw57l6/we1vv8l/4Emng1aeKTW0y4CulJb+VkzQ+ZGyuYLFiQoSMuyDnbvN/MNoR+6p8pZwTkSw/ZZFtCkftOp9MiDoUcZilCNbjga/t7pfPkTyY6hKnXOdb1WcfJksMFxvsIjrCuRalBReG4lRiaIVjj+sOCFBlB1+MEXjjQmhYbvKOeRz7JxIg2z40POEhZoZ0ImkG0i3OnRsVi/bfb5Dfg6lt3wqM3YXlLDX8ISSSnJNGg1luwzmc7y9ucaIJDyasRF1cRt4fn/hhLwmZLa7jwTlwOrwfZbLeyFjPI0lyT1i0WSHohksmWpJLrCc4dMRlDkvRYZKhTknAGYzVGdTPExq+O7kGM96XXQqJdINyeSFOhYGVVpUhJ9eOmhZoFvhxIJerlleeO7GMG6ypOPHJeThubcD3qSGQjwcWg/FSxix6pnnWth4QeCIBhUq5vRpqiVKjCVVZCQDCxB22FV6fGxwn2/wckqVzhrrODHuEkcGPNjdRJGGi/wJkmwHZoMTMBVP4AGPO0TNTQWtOdjLOq0gNmO2MCPXAc6DdlORNQGdSrdprJTyLJsjLTM8Tmt41u3jJEnlbv1pNBLXYUpInNfPkdgwVq6xOJFaJ6ALudBAqh5YlBX0a0lT+QIN12vcFGspdgqZTlqgpBl42YEnuNxlxLvb7EiQt226X8Y44X/2tYZ2mWKIe62Sqssczc1WFg49JWhTvWL8NBtNBu6A2Qpw+Vj6sN0DvjeRfYli0BaCBEuiPd7s7RtiI40TUWFhvlqt9Jt7eJ3OrJ6CTu4XjSJ1qPO9EzklAiAkiogYmzx7L2zEKADIuN7TROjJaJ0JcWPBohgBPqtO1DelqCvJbMc0/xpy1Lgc+TO2JZqVHP16jB9ePMeDoy5e/eXPWI4HuDjp4/k3z9DsdHAzGGGb1PHxdoDXH2/QP7tCWm/j9YdPUgeJi+ZIIs+j4BOj1sC5IjIFda5TIPuHM1Cj6R2XxJVz7uJMLicVluTCsThhNhr9qlicEDmtcV8tVog2uZrX024DF8cdXPEMO+6iXvOIAe2H3MMpxzZ2oZBwpb9YHtN8tcJ4vsBsscJkusR8UeB+OMftcIm7SYbBkkgVOYbmcsyzXUXnQVN2ONrZISfaUBwLcYTZC5U9S1+L+RDeDeOcg7HOHv79W5zk63+RZTU3QxF/JBY1QqwXJ3zx2yjBjJtPbpuxMhlYtVaAThqjn0SIaXjEzYFdqc/d1aWxuqbdMm8ExzZkvNPMSNJZU3Xot/guLrtyKNk2Xl+cvPnuFqvihF/PylaUmY3Y4JGi6s019eykh4uz3q446XYZ3Fbi4uJMM9Q72s7PV4pt//TxIxbzOU7Pzsxwzcc5NEMjwnJ2doHfXr7BaDxHtVrH2flDfPp8i+l8hel8hqOjDk6PeipO/vT8OYrhCMPXb9AtcpxWI7TLEn061yYRanHFihOm1FYokZX7gOaAuTgz1kFrKiNVCtM9OdN1Db2Trczu2yp9dlWiDvlvEf6DqRkLQ+lTuZRoogZtCpV6TTLK8QZ4O1/j9f0Yo5yOqhvMKym2lF2SaEsnWDqwuoqLfJe8pPjZrNmN6Ghpq8bl8EPcCZDiDCk3JHAY7HCX34kIoCyWrLjk34mQiazJrxHSZhbchKa3DMTjxpSXUicwoI8k2KedtnwP6JGw2JT4Mhrh83iMjAziRhMzkSSpqkmEIClkkaMormV2w8EvxkmZfEa4NlmAWdaMuXqG4sTY+oHXw6LM8qKilD5AJIozGbmCaDFHfUk32A5+OD3FBY2jtgVSao43GU8Vpt8pYMak0S4ZpkGhA8ihOLHCPvDKjHylzBsWRgdEvh1CGmS2QrL2JnjiQHhwmIoTFWpWnIgH4kZNGiVRGcGud83ntIIoqWFNZATk8AATSYfXeLXIMdQIMEGRJDImk6GfECZThbHbTUkqdCdhbYDitfEwt0Mt/DL31706USM+7hUhjj6kM3uHzgOQuLx8k5jdVU+QlWtk67n4Pg8qEV70j2XSly1XWhscxzCckCubKIeCKf3w4V5lxQll2gzY5P5iPBsWuSxOONahvwRD/wabUpwTZeuQPyeytSMnjgIJiXaO4E5h6W9Z/OOdEsl4Z5KFenFGFIuYMXE5EnybgCwcyDvhv5EgKiTkgKjtw3+NEiT1VcMYiacVUBShLbz2TCbf5TO5n42786rwI2GePiRMzKZCp9lU4SKzsnUpqa/GE2oebXTPXzYipIqNI+RIIxSiaSxst7VUzyqddQdEZciNkfFcBGNmBC8QGz8G9IQhn5LqCjmh/0mBOnJ0kgp+/OYZXlxd4N3Pf8FyfI+TXhvPnj1B3KhjssykOHz98Rofb4Zo98+wYeL67UDTgeDRagWqFSd2zBqHjL+4P5krsitzHM1OyBURgm3v18al1iCwMGHzmMY2lo8rvB9b/Z3TBSo9G5UMyGaoxcDFSU/KowdnfRx1G6inNlo0z4MEW/oFpTU1CjybzUrAFJpspLLVSqrTxXSB2XiO+XSF6STD7WCOm/EKn6dL3KxyjMl1JAoT1+hjKbR+V5gGLxWuyYCcWOERVDsO+gVfhiAP1Oc4lOz1tkl+D5IEd8WLPe5/Dz0JG4HldtjNZ2esED5Zh7s5GytsxJgviXKwQ4E2dS4OxnMfNes4qsfYrpaoMtqaZ4l8IoxRLGmoqztUmdL6m+MZ8kWUj8OH3+Bx+SeQ8aIZaZjr23vjIUnXz7hW00ZJoyAeHqqrEpKCDAXhls20TyIn56ddpCm9U9Zot0mM3eDs/ESdANOCx5MZFoulXGHpgnh+fo7j4xMdnHQLpPZ9NJrg5PgM7z98xuB+gkolwcXFI3z8dGPFDQ3ATvuKDaf2/h9evECNs/f379BYLg01AdBLYrRijrukXZURTkHEh/Paas0SMNVN2sBBhEVKwzy4TyobPzD4/8AtUZEiFYllcNhhdsg7oXkRO0B2QqkeRGaCbOs1KQ8GxQbvVwX+8vEa6yjFfMOPxzIsI1mXnBvOR40XTvkp4wkYOcCHJWzA5C3sFV58reKgsMsI9hSeicJVLThUHilUJDB51TpTHv48XAQBS4ZpyAkVBwU/XhZyE004psoLtOMEZ42GlDq9dgt5kuB2PseH4QATOp3WG0KHCHeSN8P5uR1kG4UrUsKqw9kPRykTnMCombpHIvDfyIsInbxIwU7449HL68oCJknJlVmrA0o3OWrrDCdRBT+enuHboyO01mvUaakeM3tkjjIqENdjoS5yEaWlds5xnHFv1KzwQK56VkfwBhGQYiiqeWMYeXanunFVjY2GzOhrx2lzDlcgPaoIEoLkxY+aEtuU5fDJjY9+CSyc6BMTJ5hVoN93qyXejmf4lANzwsREWZJEcD27uMhNujReVPaLdYvq2g+CO4keiv/khFe9N5sg6ldIvta+4GojISrBoZOLv6AHCNd4woAcPVssTtJshYst8N3xKR40O3J9/jKx4uSevBNWJHGq16vEc/95lIASdZTXBQ90XlMenJWKOn8WNbOiEDo3jSoynNS+xgYqIIoeKxDG9XpLu5yj3Q5sqk6hg1aU7nOM3PyOShXut6QzbkpFhTBEtMvRE29wsXak2qIWQoGq5kX7sTsf8/mKbKyjwouWEPTKEIpL4iubJCO76l6o2LDxH59PoZsM32sacsJihb4xnE7q56gBcEUl9yIZJRqvhXs2iw+6BBdU6lQjTJnmnGcYcS9XkWrjZq2H3RjSihNTyZkvjhQrLAy4l2zWiDcr9OsJvn34AP/44hvcvH6J2d01jntNPHp0hYzqHjrBLjP8+ZdXGMwydI8ulK8znq2wKixA1k/LXWESkKggIVZxIuTEnk3xpIjgcBzj52wQsuzGOwCaTFP2XDRqkZKoRD0x3gnxt3oxQ72y1vjm6eMHeHR5iqN+B2mN3BBOB9iAV+XCHLc6SNpdebRUkpohJy4hZzNRciKxWGAxnmJ8c4/xzRDjuylGowXuJxk+jeeyifiyylRUc8+PKnWUpTsaO71gVzfQhG0HpfjIxjoJY3qHxWqISNhovEBxZv/u0h6qIXa9SPiDE1V+9++B32JmWDxzynxtYxjmgsiDo6KDmIMcmkxV1oUKk3a9hk49QSeNlC9TrKjJds8CZQdYlyx1h+81gbnOLlYFiiLpjRyrDpDdqndJYe6ug1qFTYIqM2+4QQh14WumPC1HSd8Pbk6VCN12Sze3007RalFOmeHoqIko3qB/1FVXNJlMcXN7j/l8gcloLGM5KnV4qPb7LCfocVBivlih2zvG3f0I49Ec94Mpnjx6jk8fb1AwG4iM8U5Dhk/NqIJn52d4cnKEYjhAcXeHeD7FGfMvPPyPYxkhcVIwMQyOHBBuCrYRcbFVKlQfuOU4nc9p/a3TwYsSrRz+mR8nQEruAAAgAElEQVTjBsTirrBAJ9fHhk5UXT6N3RhKlzZRRubNUNbryNJEMtuf+d62EVaE+yoJ5jkw5QjPpd8ib2mzIcKRqcui8ZiIsrrPZq5nLHaXQ7oLrSTTnEk7y11FqI9HZHHNaHOuMKURCx9yvZiNvKzwtlEiWKBkGRoMc6PPQZIo4fmsUQNNohZxjDd39/gwHCFqtJDUGjb+YzHFQ7GWaA3x2uZM0M4dBWRxwAJZ188K5+ASqcORmS/amKy72HFutEFRYkuuDTtS5rlkmoNXljM0igzP+j38kUVvpYI+1SDk1xQZcmbpkH+UmjxbyIDnAtg1DGhpWBeGktmmsX+A5UPpHK2wh4TNXIWJXi/XaUg79fAw34yD+6yNkp2k6nl+GisSdSmJtpBQl2BTb2CWxPi8nOP1aIgvqzXuiiryuCZjLW6ivG8ydpP83UI+5anhZONg4S5XWh70RKfUjLjra4gOcNVJIBqy+LIYgyDv3hhRmyoR7jBU67CgTOmtwn1sqeLktNjgOUMWTy508T6PRxgslxiwy+ThGVWx5rWSf7RJYpXzpZEXaUFEBc3NmbJlOuFO8rUQuQXzhKgLknzZ0N0wzgl29Hs0POy/h/uwBjfGw9F9DSiB/Zn3lneG/BeFGG638jbpMqySzrD8sQyqo7rQnz8qMDQiZ/FCOTSLA4690xrajaYk0+Lz0aGVSiSaqjmBLVzjkK/DZ1I8EpecHza6utay/DcjQKpTaGLmcsG90R/XtSgCsbg6Nvqj8VomQiyLE47EQl6WUQ2CFNWLcD/7wjPgWB8xZ1AsW69s8OzsFP/r//CPuHv9EuMvH4RCdLtNOeA+ePoUnwYj/Ot//IxlWUW9c4zposCmEkuCy70+kM4D3yqYSgaFGRtCyeydGiFqEYtGqYg8iNSRJnEfd7loDDCkBX+JNNpodJNUaTlQohFR0TnDZa+Bhxdn+PabJ+h0WoaC04k6tYYg7fWQdHpKi2eBwnBWJHVd1y3jTuRhQyBgjWI1R7lYYDUYYfL5DsMPN7j/MsDdzQRfhlN8mi/xabHAm8kIqwrRlybKkqew/Vaf6chRJTjEqhsIZjg7Rr7dnN//2rcVRhHaE2N39fjBDnbI8v/b72WbndBzDyui8QudW3kosSOkjK4otijXG9Q5JMgK1FWcUHKXoBYZYSvEQRPaV0Hl+R0ktIaIdsGnfO8kPooQxNmhoSZ8l0HKJVaGJ6eada9zEGTpzFGUwcY2cuPc3kfzW6ho6nVb6HUbKk6qcYHj0zaI+PLGc+OZjqe4uxvInn45m+tQffCAfJN8V5yQZDSeznF0bInEtzdDDAYTPDh/jPlshS2Rje0WtXoVxWqBJF/jstvBd1cXMtfajkeIZlM0sjV6ZNULWjW1qGnleV2sU1DirvT0vHaWkuok9d3YhAiTuXPa888/E7zYkrfgJEPb8E1mbd+xgkj5ikSf6thQEk6ItVbDsCzwejTGX+6HcvNkoGEZpWKyF1tzvLHxC1+LFYA86EXypleBEmR503xsFPgYgdTs+SfcwLhRqlDiZuv3mp0bOwOl+mqyaN2pZJjkNbhCgJugDjfKh9dWnDAivl+v4azdwkk9VfFB1cTr+wGG6wJpu6vrRrkkE1GLTS5OTkyuDbk3LE5KY9xrrXlxIi+P4NWim2BAgkG67hxJCD+YzPEwoucFi+xijTpK0Eu3upqjXwW+OTnCi6M+WnmO9oaEcb5/okLM+eFozLrO4K/A5/eQSBwKF+0CB7YAu/1AHKU9khoOj4AAhXXAzzf5sCGph6TM4EzKJ1OqEiO8+OiKxCgWA+QDJChqDdxuN3gzHeP1bITbdYksbqOoMiPK7Nbl6aFn2jJGyHMwdcge3ZEnhn++KPjaP0xAy+sRJMO7fCPS9jRmsxwwIU3+54gqET5U9OahPxELZ0q0aXfO0Wq+wdN2D89OznVg3M5nGCzmGCwWGK/WKCiZJ0nTqYEay7BA0UiKqIw7ZnP8U4kwpz8H0dFirfFWxlRxR92MixDIsPYc2q+DQ/bQOZOjNI1BnCTs6ErIWdHOr9EskNJevwIlEdPfhE7I5JxUiXS4KWBIZNPhyAJLe6y0rHo/agKpcpHpWKx1x+JE9vp+TWWLrkDEIEk3plA4Rw4ROsnAeY2ILrlRmTsa+vfjfSOKxmc0VaL5bAtJh8flGtNtiTG9PLzqcBrmQVTLfrwjXqxhKn41ucZ44Beo5is8POrjf/7Tj8jvbzC5/ojL0x5arRom8yme/eEP+DQY4//4v/8d1UYP27iB0TRDlLKBoS+XxUfYc+KxIN5EOYfZEBUvmO1ZtKJE6iEnd4s4r8aeozSuHxYvjLXYoh5t0YyBVo1jzhyV7RrNKMdFfYsXV6d4/PASDx5caG/lWLSsN4BmG7WTMyS9PuJ2V00X0iaQ1rGp2F7Gu8PiRFMPSuiLJaJ8jXI6Q3Y/wuzTLW7ffcbtxzt8ur7D++EY70cjvBkNhZRnBZU7HBDK/k38R5ONb6HgP+t6rEsyVHOfUvm1bf0h5vn/vzhhdW4Hg8iAbLGLNWpxhAbVB9uNihNyIotljhrjuUugji16jZoqwqhc68Zx49Mid1M0josIz7MS5njAWMVcBLbgSDJsUKpGbbd3cgaX2xI16aN1c+RjkJdgOQG2AFSUcSywXUuWJVJmhSPnBJ1WDZ12Dc1mVS6xJ6ddJGkF9bpJ41iU3N4MMBlNRAzjwXl1dYXZfI6TkxO9bpoTTSYz9PrHWC4Lucl++XyHq8vHKOUJHElKnOcLrGdTxNkK/STGH58+xkW7iXw4wGYyRsLEXI9h5/yRG59Y2iF+e8cXss5dUlrjs+laiCOg0Rh5OUGhY26FlBPTcIrHgUZzchr1qAQ3XGNxYrnrKYoowSquYVGt4uNsil/vB3g5nWJda8jxksUJpeM07NkZZ/GeUqHD3+L5+KxaPie2r1pN7ZwhrSPousoZ0QnG1q159++p08aVMUWOIG/V//viRMiJ8oV4eqzFbeLMvR1V0KvXVZwcN1Is87W6gY+zmYzjkkZ75yRLQy2+dvJ8WMSQAM4NkycprzUPB8shcSWFd+ZBfsmNN8hhBVUHaa+KY5uTU+ZcWa80+25u1miUazzqtvHi5AgX9VSqnbQoVJxoTEa/B75rbWzuZ3QQknhIBg2HwdeFSyCLinviB+DfLU5CiKiPeLSxemGpCAAFuFBJwRwgg7iN+cRNVOFA2FDalTQkE363WuC36Qgf1kvZ1G/ilgpbrgtTV+2JzyxOSIzURh1G065WYXeuoD4vZswg0H6uxgSuiuLrZecup2F/7XK4lQ8OUOUeQsSR6jJJfm22zNl+e7tRcXJVa+Lp8anQA4b0jYiczGa4ny+R0aiqEinbheRIHZTOG1AeWBhNulKJChM6wvL/ZmDINbDnBe6h//0cPxQnX3WZjoRb1x5+GRHaWSMiVfpYbLNFuxpppMMxMVEUcrD4W/ELkpdyLe/Tg1W0eTIwlUgyv3TiJ59FNp9LOusemCYq/0YNYcB8bLSiYsddVMOaZHFC40miY0TBxdFIuL59bC++E4m1DRNWFCxGSiEnM5QqTsTX+ao4sZiK0JgHry73JXKvG6GVKCAf1HyF804T//jNc3RQYHF3jYfnRyhLJlAP8f1/+k/4MpriX/79J0T1LsqoJhNNFicVErkV9ue+QgGBcrR3x+1zkazxTpxAy5fI4E9HrdXge5SHCmxy5LAVQb4RbdGpRWillA0vFfbZS7d4flzHn148weWDczS7HRUm62qC9OQc9ZNzpMdnqLS7ANESIpTVmlDMfGPRMhwtmVu45CLYbjIRbWn5j9kc5WCM4YcvuHv/Ba9+e4uX797j3c0tPoyGxjHMY6xZnEi9Y8WJEc2/Kk4ME7GZmxXdVivqsN5V4ey+9tyUPUH2b5f+7//lvzPW2Xilp9ktXenWaNViNBvUvjMYqsBquUK8iRBnBfrVWNDiSaeuuHrOufhQKNmWKgceTDxgFfTFbipCysOP+SZrjm1IkGT4VxXNWgrKqKRCOegx9KA5cU+bnmvvRSpzCFDSN3E3cjuxxVuJhPqkSQXtZqLi5Py8i+OjFmJ6jIglncjk7J7jjMEIDVb02QoPrq4wHI9x9fAhZvMFlgz0Gs/02pvNDqaTBd68eocHl4+QZZy/xui0Wri7+YzNco42tjhKEvzDN0/x6KiP5f0t8vEYm9lMkj/6C3BcJpkZCxORi81cSMqPA2tjHRZuLMcNZs9xcNQ0pMJSOsypgpQ0bgnuRC57OCoyy8RW/pLIq6n4AYOixLvxCK/HY3ymOyPlgXENG7poyknQyAc67KTWsVmvmjAPnDKOLXlFPuf2rl/drp4XR9NctsrixDKArAtWaFiNhZAVmdwQaZVO1MS2HS922SGzOFuvNXNvR5E6x24txVGjjl49xd1khC+EqIkKJTW5d0abSIcRXRZVw7HBE2pgCjU+2OKWKKEzEDTZKFPl4gRtxdCb/NgSSa2B2HWarjLYFCxOljIkbG9ydCslvjs7xdOjHpo0VCrW8j2hJ4JGpirETIFgNKG9MkVPvf9dgXf+S+uD6+dA1mypxL5PeIOzIxD6WJhEOXEmdmNi5xOw8M1LcW9UANCkl01G5KZ6OnSo1uF1i1EmDQzKDX6bTvB+OcegCswrVSwLWsjzPlpxEvgk4phprRs5kh40fO0yT/Ti4nfFjAiEdiSF+T7HE1yDSoBmroy7RLMwId/LTBgtRiGWBJtkXDOSpCqitSlxkpe4iFM8PTpFt9mUIzPt6AfTOW6nc0zZNNFhmgmvTFPnXiNVEOXxie691BBlqY/Py1K+HExdl7TY37cdWO5c66TO/f7790Y61oIFjp/J2HdU1oN9n74eG5mtcd89rdfRJWmX486SwZHm0SKZqfxHfu9Zwe9KebRyy8g5SRPtlSRPkkuihsiDF0MsiPGtSN43iTF/sZmkitH2Jsu6UnYMX7O7xvJYqzfqqMbGUyHfhGhwlflclRiTdS7kZBlFmKOUsy6RE2YRGTpj69RQmt9PDYwXaWiw9hdFdVDBt0KtUuK4XsMPj69w1W4gG93h+cNzfPr0HqPpRMXJ7XSBv/z2DgsV2k3cDefa79JG001CbSwYzlkjwNuzETyRhEQfIJjk/HF/JMpg19A4NyyWRa4FnYeJnhA52YgC0Yo3qKwXaMRbXHZr+Pa8jR9ePEb3qI9KvY6cAojuEdpXT5GePwTqbaDW1P6s0WpEvxKzqSc/UWcnR9d6btcKGY0jZhKViLIVosUS+WCM+fUdXv70C/7bf/sJbz58tBiH2Qp3CyDb0sssFklYkm/tk16cWPGxR07cRXtXnOwLE1/QQdVjJ9pB3f3/VqB89XHC9xsWByT3VLBZr1AtcvRbdXTaDT08jJOeT6Zox3Wk6wKdTYnnZ6c469b1+TQtW9JBkUVMUeo3mdkkP9G9kYSjuNaQKoiKH671VcYxwQYpVSw1AoPuuyDjrr3XgWRTBxCj5Grye7ANTh03zztlDzCW3smblUJjnX63jrPTNrqdujGmqxGajSYWsyXG46lIiEwIXsxnePj4Ea5v7/Dk+XORZVmgMNEyjWs4P7/EOivw7u0H1Gu0xCd5OtU4azy41SK4bDZx0Wzgh8cP8aDbxnJ4j2I+w2oyMSklOw9JpCvqNhJe95IjC+Nz6LFjJ0JZqjwWrBMURO+HkLkP7vNFeLDbeMBHfe4FYNZ67ED5CVxbLDpqyOM6xojxcbbAm/EYn1ZLDCNgyXkwR0okzVa4UG3UYIdFKKL4+mzDsJGLHejyAfHOy0Z5ewt4HTRBteFjHXX8wWWWSa7kzZD0ynwNxrjz4iokzTJslEnB91/k2oybUaSZO+PTu3VGIWzx5f4eY45K6g2ZazFnImFWSlrHdrUyeJtrR0VIcE21tE/l8jraxMNSKh2HwVmY0PHYOk5j4It3ou5yIyJlhSMuvrY8QzfayNeGpnvfnZ/gstVANVtI8kjLbW4kgoIdAZNUUREO+0NNm6G77x7O+vmzNQr1z9VGKgflw9FBaGj249pwqLM6Cxw2fg8VWVRSMCFM39w8R3goGZ9ATyWyEiJIz0CuyQq/jca4Z0FbT7FiccLFomA/juS8oHRHW6EgjpqEooprWuF3Qlh9NBtccA+Kk8MEax50LBgl6XYTMN4nxVfI/KqKWsQkZao9OKIo1D02yxK91VrFyYuzMxy12kLZ5usMw+kMN5O5vH0yNijVCpZUItE/SQgNi5NUB6aQGxYnm41UJvy8nGvU33MYCey4PQcNpUm47b7sD919yal0cffZCWN39wO2hoW3ZEMJeinE5JxuyEmsjB0WvErslfmiGcoFxDmQpM2A0QoKHpiNel3FnymgaApmbqPBaE33XggvR+LMMfMoCUdzeP+C/FTE4TCmFWE2QrPVEP+EnyMyLGtFZnDRZr3cYBHRfbqKSZljyNwiKZ0cKTnIkAvXKqzvr4sT4awio2ZCJViw/fHJQzw96WE1uMU3jy7w6y8/YbqY4w//8I8YLDL8/PoDFrRuIHIyXuhMoshCROudzX8I3fQRq5+uoYk4HLFKxRixSPNxtXMtQ3YO92oSwYmckIvWTrZoRYyzmKPfSPD8oo8frvp48ugccasJNFtA7xj1i0eonT9CtXeGImmhlLsriwdy3OgzYypaSxO3sb4UoLRl2FIanCOplIjJxZzPUCWvaDzFlzdv8dO//Rm//vUXvPvwAV8GU3yZb7DasOCJ5QZvml1T7mmssy9OAnKy31x+P9bZUV/3s2YjMfzNr8Ob+t8tWZT3Thi+gpiLcp2hjg3O+l0VJ+QZTGYz5CSGJnU0yw1q8xn+8flTnLYSRDJAW2KRrbRR00djuswwJ0IiHgM3L3YilBAzAdf8NjIWMKqqTWZlIwqSuGjEZlkc1sFuLVHT2fnaUN3qSteM3QsvopN3xUApVmBE7MX5ES7P++i1U3SbqWS81Jq36k2MhxMsF2v0ul1cf/qkB+nxkyf4cnuLR8+eY7HMMBpP8f79R9TTBq4uH0p2PKZpz3iKZrOlhTEdjRAVGarLpQzXrtotPDk+wlE9QT6bYEtGe063V4bGGXLADaIGwrJVFSc0bOYTrDl9YLxTsqhwtkJkXSEYLnXk9zC3QvOIWDPVUs+2Wdub3dhBcUKYjsVJ3ESWNHBXAG/GU7ydTHGb51iksWbnVpyQqMwwP+MHaI7MCy10ZKvul++Dh5zdH4tlN/kdER5Xsuyiw01+x6KMX0S1hA5jX5BGjjQVF9c51wQPfr4OfhY7Zn0+0RduxCQFVqCRzlGzgWY9xXq9xN10otl/mdZ1WLIEkOkUadzqsEhEtuJPnBJJuO3vGq+414ZMAt0Fl19PZQMRrsNAPE2yxDM2x1QWUxxNNjaFEqjP4woetep42u/gOI007qkSfqAZE5ETXg9yWJyTQ2SDh/Qh1yQcaCqEvEu1PsSIwxrdOeTP67OLfvDO0w4aGwlqHwijgkC63CWqBpt8Qy1U+Kow5dfSH6Yq/xJKD69ZnE+meDeZY8FxWFozMqmrCcyzxNgTwn6d36LRiKv3+MJZaKzWNIO3+84xgKzDnWBpdZLzndx3ZpVlViw7cVpL0scPKmaVQ2Vrc62xBu3NSxUnneUKD9I6/nB5ieN2Wz+bqOh4Nsf1ZCY59JJ+D9UIq6giVISKI6K/FY46uX+5+eOaPh50NyXS54TenVnXbpN1pNsX+Z7z5+IGvwdeD3qSjKEQ+5msjXb0OSwaqfKiJUEa46LVRJ+qGarXaNOgveFgBON5OAF9C4cuiwouhcD/2pHTWbSG4tBVOjZi3fOTgqEfv5dEEr4mbS8ymTIRQRqFkcsiIYTHD+Rrcwpel6ZyWirHC7hfU0a8+n9Ie88mSbLrSvB4uAqZWpeu7kY3JDG0+bD7YX/1GtdmdmYphktyCLJBgkADbKB1l67UIV2E+9o5976IyOoGjGtTsERlV2VlRrg/f+/ec4/AnKNET+m1Am5dqIdmQKWdmyQG5CQMgdNOjYz8oqjBT548xA9ODzF58xInu1v4+qvPdTb96M9+jttiiV/9+2do8wGuZxVuZ6UOe75Xqrx0vTZC/2xMbYVl2H/D2vSwCz00cWLotyHGduHkHyRrAvJOWvQS8k5q9DtLjFg41HMcb7GRPcaHD/axtzfCkmrC3X3kJ/fRO3uMzt4Z6myEZToQvyS0NVSMNkTziJpIBs9ixObrarQ0KCVazGeglnKwM58hoVfNxQW+/vff498+/iV++5vf4Ovnb/F62mBaM0olNl6Zo9bc1+9wToIzbKBHGSfPgVtf7KFKD0Q4/f33TWxCvf6OtPhOoUJCDTsONqteiY/SGMeEo7upUJGrm2skDTN0cvTKCtt1hR/fP8Vul3AepVilWdJ3mA7a4nZKu+eloF6+2Vm9xIQOszT94WiHG9Sy0Qf/FzJiWMGrOKGWWw+MjXYU2e7hgVRfEIYPvAq+dzvMYnOFZOVIeRkt5e8f4ex4F1lnif2tPhR7VC8x7A0wvh6jLJY4OjjEl198ru9JxIT+J3tHJ+K4kPz67NkLpHGOk6MT6cfjToqrq2vBmzwk5rc3iBczJPM53t/fx4OtLZwOexjwxhLqp13/0mTPPOnNBCxGRqv/NtE1b5alFxbmV6KORfHWdnCQz2BohD0AlkBsRDddF0XhOibukLbGRhobmsuY4MBsgEknw7N5ha8oAZ0xQ6dFmZv8k3zvjuB5cyEMsK1UFtyMWEhxM2KXrEDI4J66JnEG0mP4t6GgMuKpWemHjk4EaiEWLBysq7eYeR7+LE5puGfFiX42Uaa2xTBNsNvvYyClC4PZ5pgtKyyZd8LCSms6kcmanDWlsllfW3F43C6f13opnoWtMSnIZEJmHh/yiOCz4bJdnfOeoKsDi/C4ZM4VhljiII7weNTDk+2h0JMBC8ZqISfYpYc1sjCRYkICrEA8DJ3Xep4djptNzkkY2QTLAbMsN95KGCvwoiqs0L07wubqETpGdvWv53s2zRmJ6RFSXjuZ/5HLFUlZMe928aZp8NV0hm/HU1wUdDemKoMkWI41xC1eGY0JgXHkR/fYg/3IWeC6LWnExRm/lPNEzTyteANSt0PZNnj+kq26W6qvVGlEF4ly6BliSrZJxVWcNFQUtiLEbpclTvMuPjo9xd5goD2Nz+N0Nseb8RRf38ww6cRK5p53Ih2cGtuQM+cZOVrvsuw3h9yKz4iTelcEsY2NdT2k/m5bGKSooTgRz8b9X75TnATkclmBfhq7WYojjjI7HXR9vyYploTXcF10nYm++vULYzQZrvkLoyJSiCTJsT6qWSFVEhw4Yu1OsXpmV2ogQ93Cc2w8IVhhIpTmXTSvo+wwjiHokzOLOrhplriszFlX47HVGEdlyHcuWijwgsdQcHLmIJFYmXJomgo/fHQPP338APPLN+KhXF+c63z44U//DPMmwi9/+3vUcRfn4xkW7Am5fsm7csJ+eNZUCDuar5/t++FmgaRXqv2azZklClsMjBWh9poNVenR4wrky3HkW6Fbz3F/fws/fnoPHzw8QH+Uo8q7yI5OkJ89Ru/sCbBzikWnB6RDoSZEwc3/h4Uf9ylPnW68OPFRsTk4KhIQSVQrp6dTzhEXc0SzGS6fPcMnv/wX/PM//AM+/cPXeHVbY1LFKBp69NBo0UQaK+RkTYi1m7PyLXH3Qtt4tM1Yx7TyNXFOyv9CcSL5KhV4S6pxWs3ujna2pASZjG9xeX0lF8D9tIdsOsNjogPbA+x1I8yn19a1EwHhrL8hB2eBRnAZHTtzBStdTme4nJl0j5kb/KBjIGOzSQjQvJEHN0OkYh5+JmlixW08ATNvo7OsihGfUbJY4aZBhvOsmAnSaqMavX4iqOxob4S0LeW2lzCMcDzB3tYOinmpMc3u7i6++eZrFSf3Hj6Uu17eH4oURPkwSbDFosbp8Rlur26wNdoWFE60iL8U+XZzhXw+wwcHh3iyt4v9NEbekqjFTZIeHpSOVmZKxe6O17rh5tLRgRvFHDWY8bkdopxfWrcpbT83bY+ot6rcxnAWr25rQvNO0TkIyNEKnrNQ65w5tmvTHup8iMsmxufXE3xFOLuhPwXtpM00S3iGusUw97WfxY2PN0PBYuQK8cFbWY0bq9uGwKELD12gqy68bhIy5oFVxcI64Yzzb5JDOef3aHkVPS1J0DbyMJktfUmWMrrbGfSxO+iLJT9bTDGtqdBIlJzMA5XIT9D/c8MQ69x30KAAs1G/oUM8IA0BEtnBi0LjnLAoYSERyysmGFS5bb9GMo2REYsFhm2N4yzG+zsjPNkeYESvE/KhiGyRG6WgO3Ptpfwyp7+IJKxBJ2MHcigmAknx3Z16jZ3aLFiboJ865qrp98Fn9naQuBJQ9zj8DOPgVLzzRPMiK5rJQWG3W5AbkCS4zXO8qCt8OZnixbzArCWfjOFxhJhdtutOvoaEWSIy9ygL4/RC15UsLIYo3TQrAPP9Ee9nY0QVCIcaaYakWMPTdTnks0ObfCKLXoixOCFHRI1Au5QvCIM3d+oap90uPjw+Vjgk+WVEakh4Jw/hy5spbhGJpMlxw6wTYUy3TY7tRMi3ID/b7qE/UyaPGgiXeLvSQ6/tjzSDdxGUwBSye7gqLnXz19wTfqb1RQPCptI455BqRBKNyWFasjM2N2jeVxYmOmidm6PxHUdV5JcUzLyy12fGlyZfFpKyUQgqdJHFjvZkC/5bnTdCVtwXyxO6NXqkl4jGtzSPNINN/uJ+wfBUNq0cwJQdQ02YeXXTUIpNFMqymsK61yB5Q20angmtCdvubGXrv1n8FujGlFlXeO/kAP/5o/dR31zi5s0rLKZjZN0c73/0I5RI8Js/fInLWYmbBRVCGcq6kSGomk1HTsKaU9GvguOd1xP4fu7gHHU4GrPQSBGErVP0M9xiP1icpAz7bEvsRBUGbYmHB9v4yfsP8PTRPvJhjjKoSw0AACAASURBVHYwQu/eI6QnDxEfPcRyeIhF1EMTMbCDe1AIy7WsK8U2cMTJVUk9iEvxbSTMwrMS9wTLuUZKcTlHNJ8JPfnik0/w8d//A379m0/x2fNrjAsCBvSiSVESy5fqroGkxLzh6mxcUmry3iAM20RONgsTrzK/Z6yzeXP/2MNiq8GIt5qr17QGb3AyGmJ/NFQY0GTCMcY1ep0YgzrCcZLi/e0tHOUdMY1n40ukuUVr88Bkx1XKb4DO912keV/FCWeNDNuiBI/21+zUZ1WJOcc7PByXrNSJK3OkwwtO8bj5mnAkRFLulHAwFz0PYppiKccBWNBwK+lgPB+jWtJiucFwkOHx/WPcO2JRssD9w30UtzdYTCbYGo7UYfGj3+/j22+/wXQ+x/7xMbL+EBfXt0i7Q5xf3ODi/FqKnfeefICLtxfo5T1Bd8zf4TUeJR10p7dIb2/xs/sP8Gh7G92qUHgTkzH58ExmY1MxOGGOizel1X/tEDoXkAo0Ei0NktYGr0PElQ+e0KyNTPC7Dxrkbm4PgLpQBfhata5qXz4qKaacs/a38HJe47dvLvBiUWFMlULisjV2S072ZOFB3ouWB9VRznfRYS72fcf4NrxXOuUtRl0PRzBM0s5kmy6LGsG/Ii7aoWUQMyFR3kcb53CmLwklixWlbdomyS5PqGVdo5vEONjeQo8PZVXoIFpEjR4m+sWQJ0D4U9kx4r5a1aQNVfb+ToIlsicVjoUkks8QOn6NePzAENdE3J0Nw7Mg3RX3hy6VQDubYDtq8GDQxQ8P93BE1IQdC0eMLiMTN8jvH4uTbmtdFk3tiB4FGP3OjJ1rgHuDkxLDoR0kqgbdG3Jim3oYB3sJI76Ej3hUyNiBGpRg/N76+UKYEo1GKJEvqqVknwxNvIpjPCsKfDGZ4NW8EG8pSvtULepnpik3S6pEbA0acdc4C/x5i8JGefxaKdHEd3FzOLnSGvKn970qstb5OgIGvHNnEa73HIoA3s+Qb+RR8EImOPIgmtXU2Fku8WAwwOO9PeXRkMAvxKppcT6b4+vJAi/ZOKGxkUPM7j7CDdPBSUrXmvTXTUTPgw+Dqkfr6080h+F+bhIpQ8Fph+1GceKcBf9jd+mFZPTDhEqdDLtxByP6ZvCazufoRZGShgNyxmdqxQWjk6ujJGYyF3gvXkS5qZ3dHyuO+TmLGb7uPGfwqRWb/P4WsbGB8vn15/unGoiquIoNpI99FJwqngSJ0zwHWkwdOSF6Qhdn5uzIaMwLp3eL8dW18uJkJSX24kTISbTEMG5xNOzif/vJh9hOI/zm439CL42lvjy5/1C8jc++fYnPX7zB7aKWUkcIPpFp5wRyj1qdvUEp+I4gxUbqax8iFteslblX0PVVf+cOvzb3aNDlWKe1oqS/nGE/i/DkcAc//fARHj7cR9SNEe/so3v2ENnZE0T7Z6j6h6jiPuplijhKJScP1EKFgwrh4ITCUGH6TQVnaRVtGvFzn50jWs6RNiTll2hub/Hqiy/wyT99jL/+67/H7754hdsF0SvSMFIs2BRKTUiH2HsPwk6yftB8zmVjHfsVYKI1avL/rzgJRcq7hQtHBhn16tUSfUQ4Ho6w3e+iKueYzyZYLGboIsJOm6g4+fHRIbZaWga3qBe3yrgSaYsk2JopiTxQeCCk6NBcJMmwWDYY1xXmjMamUROAOeV4LDrqpZJ5mZRLbp505zynqLSgnpvqGsrPqkqENEKANETSIcZCgcVJGmNezlAvKXsu0MsjvP/wFI9PD9HvNDjZ3cbk6gK3V1cK+FM+BL8HgNessIsSOweHGGxt4/X5NbLeEOeXtzg/v8H5+RU+eP9DzKZzLGYLwceDPkm1U3QWMxx3lthZ1vjh8RnOBn3kFUnFfA2EMmrMi/mqOFFAnIoTIGPBS3jODy+dk9ysNbYKibRGFDZ40DptHZb6nI695GLQw8CwVTK2fVpstlokCNJoiEz5KMHX4zn+wPdVtVikdInlgiS86QRJn10LFta5baRLM1HzHUTjH5c8qzu2zmmzONFG6ZsNXxrHOmti4Bph4fXQDDt4/KjTiwT9V1pHHGuxA7CugcXJqJfLL4aHjByGs0wwJItaO/icQOzFiaYY5JuE+HK5YNKZ2Ii+YtvrYO14uKR1SnwPq41oMygvBJtxk/Ksn6SY4zBP8HhrgPd3R9im4VI1R1QVKjSNG2XySt4zNgO5FyfCzHTf3eZ/44AWx0Sy3+8OCsIBHfJUVgeaFylWuLjE35ETO9jdLp/1azAAk2+OaLpCTcg14dqgdPhN0+KL21t8NR7jiiOffKB07qa2e9wl14e8MN45oYM21hHPRU6w9iHEzTk/hNKNUM3xEWXea4VSOIxW4z8dqmvuTNjH9LtkyVaY8Xkw2J9SzUpW76N2id22wYPRCA+2txSYRx+nUARdFxWezUs8G09wXVVCEmdZimknlovsgsWjqw/DaIdNhgRwOiBcNfIn0JLN4uRdZCUUJ/rd7dEdQrAxLgsXZmSJb5LJdHA7jtD1EMBOUaIfx1KlWS6UXWNTodn9UBPn9gwK6iSviuonNhS8euSHbEgq+MwbL8x4P4bg2l3Z5J7o+msEZJwmqiR5DpBXVhHNZHGTdYWckHjKM2BS09/EbP9VnHCcy/Wj+/vHUafN6xZGOwE5IbeCah0e/rtZhP/jP/1EruWffPwLHO7uYHd3D8PtXSECb2/n+OzZK7y+HiPp9q04cQM7G2uxBFg3A5tck9WoegM50QqPQnFCB14PpdT410c7bWOcExYnKNGvZzjsdvD0aA8/+egRzu5TpZMiOzhC//4TFSft7inm2Q7t5RhagDhKbOTqez/XirKIxNch8skjQ6lhvrZZOBBB5CRhDtQzjb7yplJxcv3tM3z6L7/C3/zV3+Gff/MFrmcswjNZAixoG6KztWFxYoRYbzZXc0HBom6BHAoT24Dsy/8U52QTLQkb7fdXpNw0zOUvKZbYSlKcbDEnJsJ8dotiPrX5LWO6mwhPRuZ42S3nyCPGvlODz83dHQ49E0a5MNwYxU0g5yHCglJRldj00qAKoFaxURAZ4eye4xJ29CTUFvQrSGTZ2zJ+vSGLvtUIglQ6bhistpl1QXfHNqal/Vz8jWU9Ry8BPnhwhvfuHWOYRKvi5OrqQjDfcGcbnTzFzWSM8zdvNbfuD7ews3eINxfXSLI+Lm+neHtxg9dvLnDv7KE27purG2wPt7G3vYu3r9+gGV/jQS/Bw2EfT/f2lZJL5KRTFcgpQKeNNuXWpCo5cqJoLxYnS5vvB8Uc5XchQ4WwswzPyH3wDl2ZNJKnBS6JbVyZOBHG0g+jP5mK2YBHHg70MXk5L/HF1S1ezEvctgmqrCdCIytklf46PG3D8hW2YmVbEKM9eNoUvJjRuIBdV9j8NmR24Wu57vjvuelxQ9xEV7jJK/HVdh/xOYLHTFnajJzKHhJxe7y2hK2JEknfqlcudI3yN4ujN4M+ogVhCsDCRr226QFtlCF3WlchSZlD2STHiqZcCJt5IKlSnimvDiIwihKwzI24rjFoGoyiBvdGNu48yWP0qgVycoloLU6zq5hkcD+k5U1A3okd7j7Q8zGI8V0CQqKDIdhi+gMcmpPwNQFdW6Mra48IyaW9OAiQvhl8hQKRB5iPhkhaX7Yq9pusiyrLxUl6Pl/gs0tzg12QD0ZZY0Q5Kp0uU3kiVRyV6DC0taEww3CY2cjeCJ5SDFk8wUrtFbK8NjYovsfN4iQcTiuSZliHgcDpNfmqeK8o366FnBxnKR5uj3BCArWPKQmisRhjSOGrssbz8RSvZ1PcEtHNc3FQroiceE4Qn13uZXr9bmVghnPvNo/rN/F9YMqdwiqwKzbrTp9bqLDnY0klDlWNbYP9Xg9Hw6FQk7gsRLQmQZyotpLi81xjHV47M6yz+xr4ekJGaO/QNqakIboRDBX9euq6k2DtBGYW8Kv19s790RnEYsQbC3JOuI3Q76SkvQRT67Muej0bk1O1OW3oDNvgolioOKHiKcopel1HLIQf8+65tXnt1pwTPsM1krZCj+hJp8b//tOPcG9niM8/+Tcc7GwrL62iEwEH7UmOf//qW7y6vJFgQ0Goq3OWXi4cYfmIZKPB0mvxFxZGPVYc8XVb6rAUU4ZfGpigaAzbM/q0tyCavlxg2Mxx2Ovg6fG+ipOD4yGSYRe94zOMHjxFfP89YOsI03iEWZshinvuzu7BkEI/Tc0oVU3H91QOjN3gT+pPjpR1Ws6B5Qw5icNEcydjzN+c48tffYK//O9/g7/75e9wMalQUa3D5G5K63lNyFv5TxvFidUdLmtyXsm7Y5m7xUkIArz7KPxHixPxBSi742inAva6A5xt7yJpKtzeXKAu53KDZurwVtXiJ6f38KDXx4ASruUco16Gaj4VI9mszI2tbOFi7AZtVqvgJx5OYsGzk7QLq7TYvIeKBYzcCktc3kxwPZ0bosIRT5qjoA8B0zGBFWeFBQ8DuBjPzq50vpiiIdbclBhmMZ6eHePB4b5i0+8d7mExucXtLdMpY+weEUrL8OrtG9wyJK6sZBR0cHiCm/Fc89HbWYE359d4e3mNvDtQwFs5L7Az2kGeZLg6v8AwajFcjPHB4T5Oen1sxx3ky0obh/iaMsdxZYGGpRaGRk8GjnaUReS6fUsBTYRK6MBysy9C0GSNk2wmPwOuEAXFuf+BuiubEZNIy6/VBkVeD5cnSYLdHj6/uMLnblVfJF2USBV7T3IRx2TseFmc2MZmjhXyjvGNygydXPcvOJfFBsdQLhf2bnlVOG/AflyPCtNzaTQ3UdvcInGPQpQ8rw87GRYmVclxg42w6NMw6HaltmrJTlegloVtkV8ifqtGWD6e8jGIXduVU5B1eixqZRZIoSwlfpZwGuR/tjk5R4OzXN/s+fN0/SlZd9fOpKqwjQbHvQz3d0Y4HXSx1ZbIqgV67oGgkQ2LOSkSTFob3CNN0eD6ljtcMlcnOGdgE/XcHPuEsU7wtgijkyDHp58QR2bGp7axSkgttgIg+NcYGZo2AFTXtb2+UJOXiwW+uLrG8+kMY5bA3b7JDRuaqiXq2AllszjhaGdN2LUCNxh5mXeNcYnCtRXpX0RTLxw3+BqhOAkHo5DCsC/eUZaY8aDGPuT/MA+KKDAL2qoU5+S0n+PBFpVTqUYh5CqZ5wfN12JcNi1eL0q8uL3BOX04sgwT5m+VNSZ8hpwIqyfMHZhtHZmni1k+f1dhEnbk7xurhxGMxpVhfL/yejLLevnDEGVbNuhHHRUnBySCc90zYJKjK3p6anzKni8TP4RrypBBU6SJt6WRqZHtVax42nbIyLIm2P1DGgsbJReFhUpZlHc4MZtrUUUmuT98LZK58+dVasjEKct7Qk5YHPDQm7fAVbXEZVlgzANQXDFvrb4HHdxsqDeLk9XnHOKyOOCen7TYSlv87OkDHfzn336pe310eIKr2wmaOEdvZx+ffvUMLy+v1RCTMsBnk88If4WxjppCv6frn+V8l6AaWhUnNlYneh2cv1UIkkxPugQ9aZij05AIu8CgmeGwF+PJyR5+9IOH2N3vId8eYnB6D1sP30d87wmwfYxZOsKsseKE7SfXtgY3rtQh9UFFXcTihOeIMui9oSTfkboyBowugOVUxUlaF+hMacx2ja//7Xf4b//1r/C3H3+Ct7cFShJi4xwFhQju5bQqTvQgehsdHkpBSc5836wo7XODwkxy9seLk/Dvvg95lOyUsjvCs8sOjobbON3exXI+w83Va1nh9vMYaVHgsJPiZ/ceYL+N0FNSZiWztsn4xl0HDVYUDcG7Vx0ulGkJTrSOVUZbrqWnP0KHAW2Up3LUQ7nulO6NU9wuKiEmM9qNk+jG8U4UWaYFZ8EscBhdzij0tsG8mElGzG1jZ9jDw6MDHG0NZSt/ur+LcjbFdD6RL8jhvRMkwx6+fvYtxpOJfFdYfLA4IQQ5ZXLjrMDL80vcThd6uLQBNREGzKhh9syiwNn2CLh6g/cOdjGKYgxouEPorJgJzZADjcOeVDToYJBcM0KyNAMjFiriZ9AgTlJdQzG04Gh9nJl5G51v5fLIORo3Ezmn0syN+USMurGvE9PFg8y4sfL6jKMIv3v5Cl9eXKHOB0A+lJ8JCwNiJcZxMfUDOx+FrPlqDPLnoAwx2bd7P9C1k0iQw786LDcg+mDQxjUYPDtCF6wVLLWHKSG4aXI75RrhzFsuriTsxYks0GlDzw2AJGPicUnCgo0eI9oKzJ9DXbqZpOnZMc2tHoEgwzVFjhUnQkD4u7uTspsWzS6EaQb1joohGyulLNiolODBURXYRYMne9u4R+lwHiNn4By7JHVSZo1tmT3kAliBsOITSbq4zvUIhd27Y5x3i5OAmvB3/vvN4oTQ9GZxEsinK48TxdivXWnZZem5JQeJSAERlG4X58slvh5P8MX1tczXaF3fJl1Uim1Q0pabcrER8SxZVygE9C1cZ/nCsOBbrSonDHrQ4srRPRBeAzLsXWyIque9lDeLH6aeLbCSVfN56kaxPEB6yyW2aIuQxUK1tnXvKK+08Q/vNZFDcq+umxbPb2/xnOMdOkgnKa6XjdxMucVToSN0j8+mk3G9fPeCzALhwnXdPFS/73N9bfif5nOuUtO6tOeaQ+eMapqaHh4pdjOG/SWysGfYXBrRy0dGQwrEk+V+kug5q8pKXC0u/eB/wlEt95dQnHC0pmeGJsDugWLGYQxPzaXi4XUuF8WKGKpCauNM4n0lik2xAj2ruC8oL4t5OeQxcTTfoccJvybGrAEuyxKXRWmpuMroojGf20xvIDh/rDDZ3D+4vyqxmenEUYXDYYofPjjBk+M9LK7OUc9nGPZHuLqZYF4DJ4+e4IsXr/H1qzeSNfO1R2w61Qitz9oVGXblURMA7hCSuyY0m1EbC0S24QpF0yoPHDt6JfWpZJIZ4wL95RwHvRgPD7fxww8e4OBwiP7uCKN7DzAkcnL6EM3WEeb5FhZRF21EPVZHpHwy4EycbCZsFjfB/YWvz0US6kSIZhPNXCBicdLOkcc1knKBZDZHezPBV7/6Lf7L//XfV8UJpcRtnKmIlI8VYQUiJ+oUnLAWkJNNWGtzs1p/7rNYB5P+1M20G2oFzeYvu7k0+AH6UYbj4Q4O+kNUkzFur1+j0xbop0BelXgy2lW65y59H4oFstj03Qu60Am+sgj3sIDF1Hd1Bx8aPpB8IGSexAeHr4kwJIsXfsQmOZuXNcaLApOyFoGKC3pBQhU6mDYNbjkbpiNhS1QgxjxjXgzHAwUW5UzSroPdbdw72MdevyvzoqOdbcxubzCbTWRvff/JQ+Rbffz+yy9xdXvrwU8x9veOhJKwQDon1Ht5rRA8UYtqKcvRT3toFpXssnezBFvLAg+2R+g27HAg4xvKR42a6YoVqRpisavlFs57zbwbBqoVlSEh/PpARPURjUY6/J6cM6epPiRZY+Ei8yUSsSycrkcpWmruj+xOdSDy2sQxXs/n+OT5c3xzeS2df9bfQhTl5vmhztVm5zzkrDAJTHVHRRRCZg+eAr6YLs1CgkRWjmo8IjyQ5YLhlro4bnw+fzUTt3WhYsUJZ87mHcIOjr42VBYQlZH/TofvjR16Ym6ILc2kgnyPkmGbtcoG3rv1QNyzIs+tpt1UysYN3k0qs4VIDAsVKxp5aOkp8ewXEWT9IOiRAM0NrSwRlzV6dYnDTosPTw5xPOqJiJdUU8n3eHhY3hR/Pjdg48MErw6pdPT37FqD4ZMT4TdSxjef13dRE/6deYSYZbm2KBUfYXRjI5WVjFgXZN3lC7mRAzCLBfKTOqizXKjJM6YOjyf4djqVEywRTLYkDceRoCTeilISatnmy9NBknCS221koGJTZomWjWWGkWvei4ixQfIc5nAb4w57VGyj1/11hZWuq7Vngr24rmxc2iKuauRVje1OhH2qW7IYh/0cW0Q1PUTPQArSBWPMkwyzToIX4zG+vR3jdV1jTA+jKMZ1VZvhGlseJX+79b+PrQJyEuTBdt2/yw+yexgONM+GcbWd7PGVMOExDkL0TDafE9Eul9hNc2wnmTKl6AjLtUUHXO4LLEwMgfPD1cenLE74jYOrawg01M9SJAURPbZylk6sgs/HSdxHiJ6I0F7VK+7V5shRaKgcxM3E0JATd9sQSm7J1LSYYHHCiL7ZEjgvmERcY5EkqFXsuV26xlB/uqzbRKE0HhYvp0GPEHQ5xvFWFz95fCaZbmcxFfeIOVo0/3xzNcbTj36Ml9e3+Pcvv0KTksvIN5yIfB/eW7h/Yc8KDcMm12U9VvIQbxUm9BsKhYo9z0JOOjG69IBZkh5Rot8sJCa5tzfEh+/dx+nJDkYHO9h5+BjD+4/RYTzKaB+zbIRFJ0fbseKEyEkScQ9MyWOQ47dFRtIh3YoT7WEC7Gn9wDkDQx0XiDsl0k4ls9CMqq2bCb7410/wF//nf8Xf/fK3uJjQDiSWlJjFiSGdDaKfh2wdddl3URB1RqGg2Ig+t1v4v1ac2M2ltHGpCn076eNwuIMhOygmFk6vkHUqJG2B3STGB7v7eNAfYofq34IWucaXoK8AqxRTlIYBMykBlpPD32kZL5Kck/HkW+A5LZICE0FRd0mIkBJjiCRLiJnZF/OWseSU97WS+JEcO2H4Frsbdj8t4egCxbJAJ+3g4GAXJ/u7GBHKbVuc7e9henMtlIeb6cP3HqO7NcRvP/s9rqczqYQYVz8abaM/2BLn5c31GBfjCa5mc4W7cQGzOOnFOWJ2j0Ulk6f7vQwn/a4OLW5+LatTNHIGVHHiKgIy1kXiVRFg14ZFieWsrf0tzKPC+jKd5YIYW40UONaQtJBQprgcHK8UymvpZl19KCSP4yPxA3LU3RzPbm/x5eUl3s4WktCR0Bg13mErPNE6eKlzqBbyw1Idpqnr7RBllgel0sozgalsNLu2Q0mH7YZiR11cVYnLoVGOIxsaHRFqpnOkeC82JuImSd8QjnX0uJGboQwmvi8m8FrAlXkjsVjk9UiRRZbfwssVYGx17Wod7UBZybPdoVYbuvhL/Flm9R+KEx0yPIBUoFiSNImzTCBltk9nUSCh5w9anOUxPjw5wHbWwTCmpfhCuRlm+89DhDJFHuqmUiGMLIIs49B9rKLgy/DxPftzQFLfVUTZn4fRkPkrrEhMetZ8dBLUMT7eWSExZiZkSc38lATpbh+XTYPPb2/xzXSC10VpkQCdVAiiMBPK/Xmr+V68AmfRKvRtWUs6b2681lWHcZtpF4Iyka+by4r33o2u7khKTcrO12rBi472uHmdNXRLJjPILl3yerpRl4TPl9hLYuUaHeapYgV65EDoYPe9SmqHjtxh+fF2UeD5dIpn8wUu2xbTJMVVVStDR74msvYXWcV6MA8g1K63kvXfaRE3kJR1XN0mF2tDhS8Eg2UcN1L587Qtug2Ql0vs5xwZp9pfGIHAMa6KdGVT+WkQChQf5XAkY8aWqZ0WoWjaWGsqIJ2MLU4YeV6urtNoh82jp8pLWs8CX8+hc4K0/5vrMvsTNjZc1yzmNXJw+4QlDb6iBFMWJ/MFbsk1JMrjIx0hJ27XtVmffN9I7E5z7aRhWsN36in2eh18dP8IP3hwgj5byrrCxZsLjexfnd8IORlXDT5/8ULiDNIIOKKkOvCPcVzCz3Pa9Wr8FcpNXX7l2hj3hPuTjPM8n4lFBa04sqZGFzW6yxmGcY2jrS4+eHyGxw+OsHWwh91Hj7H16CmS0/todg4xz4dYMNyPWWdNJMQvJTGWg2iaahLpYEPXYaNP5MaKE50pbDAlp2NxUiCOWV6XQDlHWtaor8f49J9+peLkF7/6FDdMaKZtodQ65jMlDtnP7z9sQ+UbKDXhgkinvopE3zS3WfUNq05kdVODSiI86KG4CWSrjdmuipO2Bik3u9kQh/1t5CwKbq9QLW7QS7jZzhVi9mQ4wr3uAP2y1kHM2WJMZjulWJ7YuFmgiNBW22uW9DUYP3EjZEy1Qqroi2A2yYEpHcIMbU7JqVlHrPl5IHcSRWlaeZKcLxZ4Q4IVI8zrAjNysrMU+4d72NkeCIaPqgqPTk9RTCYY31xjUS7w8Mkj5KMBfvP7TzEuS2S9HhazAt1uH73+UKOd19e3uF0UuJxOEeecm3LTMDIr+SLZEtiNY5ylMQ67mfJzaFFOKDFnpcwHmcFPlLhywEM3Upo7sZrngR54ES5r5nUIqIKZTtnhRvREiAVJV7yn/HMpTDjK4cZsyaY8qLMkQ+qqCxmZxZRGdvBicotL2m/z72LK+zKa6IqoymIucFy8p/UZpquC+LNdcstREgshpppyOfF1ag7voyTeU2uQzXXSjJ9apHQ/dBmxZegYjGrIiY2XrDAh+kUp4lIjmyzN9LMGXUq4mQVTqSBTHhHXrvg77E4og6VRkRvX0f/CRzcBfg/+DNpY+Tq1qdIDxmDFhL23jNsMopfaRCobMwpc1gWSdoktOryWFfJqif24g6dbPTw92BEbv9tZqpg3R1gzcqPEL+JIh6dPSBHXps7CzlEbL+jWTq/rYmWzMAkbaFA+6RlzIqptlp7JtZIUW4ES5MMioertutcJ/1KcFHJ/gCXXeW+AV0WJTy8u8Hw2xzX/Qa+vTZKxAIq6SAj5u98IRWnuEszXR76B1rdsil3R4hwNHgI0OHT+qnGKaBAYGi8HHfQ+fRPUNQlKlsBjMr2nnhGqFVSctFREAL0GGLbAAZ/LPJVLL917mRpNfpEVJ4Yw0Q2zilMUcarRzuuiwNeTmaEnVOwsG9xyLQWrehWs9n5Vr2uPDX5DdwsT0VE2kJR3nU91v5wPLw4Ls1Fo2qexjhUnvabFYBnhIO9hh8gJ155GW3xGSjNtzDxXh+obV9bJF4nPkOcZheLEMnPWqhhDa30cxBHWYqF/R04OixOOdpalheKxQKT1PddeVdCangUof77cnrSHcG+tOHZVMrQRuffx+gAAIABJREFU1IlMMOWcxcmkbrVn00emSlOpQkxh5/lcKzO6P42gbBYMxHDJkewnjQ79R/sj/OcfvY/DfhcF0bBvvkVvsIWryRzZaBtlJ8XFZIrzm1sh9IuK62jdIFqxaR+hGVgXIhtSbH8R3J/lL0UepqZ+hgDZ6A5gJjeTiTlS7LYkpc5BluX+KMcHD4/x/sMT7OzvYO/xY+w8foL8/kNg/xhFfwtzRolw75CDO5BFKWJW44QUlJfGQoImnrzcDKmMtIcJDW1IhiXnpECc2H8v51NkVY3i4ga//cd/UXHyr7/7CrdzNpiZODhEk3h2iGTC4iQQwFgKBXMt25TsCqwryDWrOTzgIXZND7R//UpTHwoUl7zJE2Ej7ZOEoXhJiVGLe1sHGBFGms7RLGZAu9BG20eBH50e436aYY/+DEQQ+LM0oiAL29xPNarwG6bfV/bZQctvDwE3IhYnoXtWgeKkyzskJJGVYm2aYxLVyFeho2eaqZOZlTWuqyVelqXstV9xXlwXWMYRdo52MRx1kaQduZse7u5iuShlKlcUczx5/z3EvRyffvWlUBgSt2azObpdI3BRNcSqesqfS2a7cHcefhE6dYtOsUSv6eCs18eTXo4dmtCJql6hKQvwvOsmHMFYqqnUIy6jXHAeS6meG8nZirbCxIiLptIKDwbnt+xg3OtOxQrhbco3w6xzWZf6OTykSdYluZHXjX4NV+0SX11d4oYddrcno7ukkxohlwqUnJubhcqJy0JEQkx1nfRSYhEF4CORc6TD9yGFjpHozJ/H0B4VJhxfue2zxbBbdowOe7e/DggLOUcLbVz0w1hgOptaBgih0CxHv9cT14OkS61tqXCMSyLbbL5wjley3DpEub/aiEPbPK+jUXvtd++2w/hJdB9KX1mcMNyPxSeDMM04wHJKYv77pfhMzMjZJlS7KLDVAPcHfXywM8B+L1EMOpa0qi/la0BFiLKb2PUwTdQDNsUBIHrW8nsav4f3V8VbeH5WElnreIMSJxxoKxWR0EcDXAOHgfu8uD6OmsgNV47LzsXxzdfSro2vxAOC5NA672OWd/HNzQS/f3uJcyb9ktConCy6IluBxV/iIhG5c7UNX3tRFJiXNPti4Wk8DRaJ5jdA0ruPeeTAZo7JtB8IduBrfMH2PK5PvX8+LxtS09UIIiFvoNIjlDUR8mWDQQNDTXo5DrIYI4agyXOGFHArrtRh8ncm0orTlmGMDl6XFb6ZzfGiLHHeADctpOhhc0TkhH5KGoEqBdzHMbyC34ucvFucrHfHTXInn2VJoj1NWQRqvtamwYAFQVnjpD/EVhtjxAA//nT6icjYkQi/Ga1JNefkdJHlI6awd/XcUZ3D50LBid442NeakVkwYpP/EJsRl/5Txs8Gk0WJhA4+QhInQ6ZlbJByNwNbYlGRWEn5qikAFXXBp4lriGOyRYnzxRy31RIFR0rcz+2A84Lgrpw4FOOb48zNssUKV0o3C4xSppXXeLg3lBEbOWBMi//0099juL2Dm3mBSdVguH+opvfF67fa4ycFM5pcseacqMDzVJHihCghJxv2CFbABDGde01pXdjg0mBiEzywSSaC34VJnqNiit1BjvfODvDkeAsHB9s4fvoYBx98gMGjx4hOzjCjmjKjp6zwYY0sOdYx+3plMfueWmmv5v5FPgpBHCLMLfejiAUkxzrkKC0RFQvEswXGL9/iH/+f/4G/+cu/xy9/+yV4Ysn92B2QOe1i4R392b0HKk70oXXqnhIrY5q1Fa62XP9abQAqmQKuZ8PLABuukArfmNf+F14lSqomMAfDTowH20foLSMsrm4Ut5zEtEwusN+N8MHBLo4RYZfulpURtiz0yljrvBVB8biCjOX46JJFqT7MiIt/FkLtVumWZNh77oxptr27k6onVgFB+3tO0TgGaFl1o4Nx0+Ki7WgT/ZZjmLJAEbcY7I3QHeVIMjP92hoMRWClN0lZzHH/8SPEgx4++/przBll3+uDrqUsTmgadDueYcbugA82u1w58hl6l9QtkpIZCSnu94d43M2VfsrRS1uV8lHgAd6liRzvpSzoiYfbAU0o3/g2NuaxDz88wmHqrp56OLnxsoMh2lRVShUlKVbFXU1yKMmaAeVwv4oOzdU6uG0bvC4LvJhNMe5AyiauGZptpRRXkFHfZVqsexoQtZahnh2uSk2WcqBRMCQ/WJjSNdb2n45BwU5A1ajQRyiG7bliw+V6IbNDfyfzpQ4KpQtFKJizMZ9b6J6Pcrgp8r1qukUFgiBnI8IG2SjN2Zj4vJnWGzrF8HNCNpPcL22O5oxjI9Fq/bKb5geVKMHOSMiJ5VXQP4c94gjAoF7ioJPi4WiAD/ZGGucs64XmvLKM9gwdQuJcOFacKNPUCO6E0rkuFPhIh0k7NJwK4e6SRu7dLE7UpzMzSFbwFnHAMaX5T9jf+RBOG2Mwdgy/m3rGDsnwbPJ+U0nEDJ1F1sU1Ynx9M8YXFze4rIwIS5IsuWGE77WvBMt1m/8ZoZNRCDTF40hO4w9TEyi808mwlgjt0QwurVY0g+d1aP24MkfS+TBC0MG7LmLWxEwerbWN3JaGNGyDbtYJTnoZ9jOm95YiI8ZNpQKbKh0zn5QBjvK/WHxRPvyWad2zOZ4XJd4sW6EpE3opSVppjpzBCYuHkCEGf6o4WXvm2BkcQlrvduB8fky1ZL4ZhOUpH2ZxwiL4pDvAoG4xIjnc/XoWSyOdVrynekDszgpV88+luNF9cQQzPCcap1mhz4OMY3euQfmj+PPH+2DuzOSZ0WDNRtH8XP4/alJ4W0yGT84MUZOSap1laagKvzbNlVC/aCNcLRYa64wpiuAo3c+QVVG+MXLaLEI2eTybox5rwltEy1JS4q2kwXtHO/izp49wNOhiuZjh888/VzAlEfhxWWPr8FjRKq/eXOB6MsOMhZIHkepsdd7WqiDaKE54w1d8E1frWPSArQRzK3BbDd8A+URK6o0W3YgFSo12McMw6+Dh/hY+OB4pA+7o0X2c/vBDDB8/Rnx6hmIwUhYavUcYx5E2zAsjqT7WOJL+VbrGRHZl7mj7FpePWUlw3MPUaT4fRH2p1qkQTed49dlX+Ou/+L/xN3/9D/jq5Y2KExmv0ZSRZ6w3ytHPzu7/h4sTM+eyjcAu3oYdtS/IMBvTrF2drUOQPgDahBN5VNHmeSfLcX/7EJ1ZicnbC3R5IHbIRVkIJrs/7GOnrrBFkhYP5+CSqFbZZrAyCltBYiZpCl4F7OQkrZKE1ORtIlOyUncoL2yrKzjXZY90/ZQHCj8ISfG9c6wQp5h3ElxHMV4VFT57e4m3xRyzDpDvDJCPcmRd6/ZY+FSLQh+EHk/unaLT7+KLb59hXlXoDYYK9usRWehkCv2bkKWeE6WJUNBzhO+ND2dZI6ta7KZdPBpt4T5JqkUheSsTIhsm1DKJkhk0LvkN3SsP7kC2lAmcky5DGF24HiEbRaFu1Mn3+3Y96yW6VK0wpGw+R6nE3Q6Gg74FrZmhhOA5kodfz2a4QIs3TP/sAIVIbFTApMjbWPdRqIhGJZzbmy6f31PeH4QlnTsTihMrWEyiu87wWZMAw8NrSJCtPYUYev6HmToZl4qvZUEPBN7XwpwlibrQmZKwskk+DR7leydywvcuhM0dE/UaAkdmdfBu+DP4NRc5MxSGrrhQkSCulxUnypgiwiEE0x6vZcQZOoV7HGc2GDYNttsIp70BHo6GeLzTR0bItJrLWyDtLKWAM0szFlUcheVCCNjq2vv36+LusGHkFNQeoSDZhJXDZqn75I6dvMYcoazGwgocs2JOCIpXO1TKESkhId3cZb1AUbHcyOiQviaTKJYfztfXE7ycF7hhaGS3h4JqOxl8OTGVzcad8YAhPEoJViSDkb+5RZKXFFKsRQYW98h+riULrxuuUJxIbi1TLHsv5K1x/QePidW1UDAlI+iNoDxEB/tJioM0xVE3w25KNKVEsiyQNLRYZwil5ngWj0HUhLrDJMEstuLk2/kCL8oKb+hq3bYYc41yrbKgtYQ3G2M5f0q98TtMzvA02AjNrrX97ruz/1kwU+T70TrTSIA2AZbAPWJsSJyqOBnWrSTFfB65J7AAYPyHkCl7MVY4euFhe8e6EORrYFFLVMTWx12lGF8DkRL+OxY1/DrbcwwhDanG3byrcQ+/N5vMxbxELMt8DyJdliA6zLXAPY7cNyryZnWr4oT+McwxoskfUo58fMwXohj8Wm1e09CQh4Y7XE9rxGlmSXv/QsXJ+8d7+NGDMxz0cnTqCt98840a0CbNcLMosXVwIifwt4wnubqRpJho36qhcUVdOF9XCu/w1LxToOg50FgqFCdhpmH3nU259lKGlnZYoDQqTrKowfEgxXu7Oe6f7OHgwRke/Pgj7P3gA/QePECzt48iZfwLv0eKVCZrRLmZIEytLM8P7iXmM6WGygsUNsRMKOZ+xOKkQ3sDvr6qxOLiCr/7+Ff4y7/4L/j4n3+NiwlzpBJTpKk4cUIst6ifnt7TdbD/c1JpqLJNK2yLOwAkG4Y1q9A/V8msChMvGngz2S0JNvNJb5hzKkSOBKumwun2Dg57W6iuJyivb9HnYdUUinf+4YNjHKQdDApqtAmRkuxpMiZ+b+tK19blm9HyYTRl0iwrTmyWR5UEk4mtOFGx5US3AE/TEMdIlAYH082PCEbBg46PF71PklTIydu6wR/eXmpmPCFzu58jHWZISNykJTeRjwUN2gwOPTw9QZOn+Or5Cx2M3V5fev5+d4AsyTGezDCeL5TZUsWWAaS8Ch6ORYlu3eIg7+PhcAv3mMswnwtdUB9XFEhjVssk2RoHwyR9hMH9/euKWWHHh1h2xIS8XcUULMvDiIKE0OAxQg4GORNlwV7AxhvdnHI4xsq3SNIcUd5F0UnwfDLGy3KB82WNCc2yAoxKklaUytSsWfC1ez8tK3QWLyzoTLTG3zmn5wPGD45Y2AlozMT1oK+zX7rfIlhu8KNClkcoqIPSgYdTCys6aYtODxSOcLo5er2e0BHNtZdL+ZxITiqOgp3tunz0KWE3GzZmYe3rTB6+HhFhiVIFFMf9HjTnZ8ift+0W2mXIifn12FhHqy1aIutAM+NBVWMvTvBgtIP7owEOMqAbEcUqLAmUBwzJiryWiheg4ihVcaLxntCHgCrVCr4Lah095+E6Btlm4GqF6+fo6Apt3bATXyMibjPgRGP1c0QsXT5q5HTLU+JYo2ZoYpbjsm7w1dUtno1nuEaEWZyhSjPJLuUZGtBNYfx2E4JviQ43mQea6ygLERYgRFPE0XMkzZ53t6RXl7ZcOY+G9y/13yrZNV7xs6x4tteusY/4BkvEFZNeG4zQwXHexUm/j4M0wVanlUKCjs3sM1Voy2/Gnjcid7TrZvE1AZTSTdTkdVXjEhDf5paZXrx2jgbZWMcNzlZcie/yToI8+k5xsmH7EEYGXHO6doTdVdEaApvSRI7vJ+virD/CqKEzrOXoMESSyAntCbRX+PNrsRZEpp1wzuuTWeLu6nWEw9VJrRq/eUxEyMTp5rnJ9Pm6ynqFqrBg5KjIBA6REGEq6xRloTEeB6CMI2HQJUeOZrPONUbfqpuiEoeHKksqCZGRZB32SFtPm691tac4vyH83Z2xGKkJ5HI0BUZxg8d7W/jo/glORgMVJ8+fv9A+Q9T9YjLHcO8A/a1dXF6PcX59gzm5eO4YLR6Ro0/mAGFTjNAwh/W5ep267laoskDR74HYGwpQD2mNiIYROeGmwCC+psZeCjwcAA+OdrF3eoizD9/H8Uc/wP4H7yO/d4Yyz4GUozmOa4hUca0k5jUksixHeuZV1AmIr1zEuQcR6SqVrxNx9Mm9bjrFyy+/wf/8m7/F3/63v8LnXzxDFQ1RtAz+sxgQiRMCcvKT03v29kNGhN0i3+7XsKDdkJC3827yozdj3impA/Oycm1N7LOwkDuisK9I2uf3Tk/Rj1IUV7dSInS5qZdTHPYz/OjBCUa8+Ys5euyyadIjjgS7D2Yt8MNwWW0qsgAO7HAjFQW9vckcjXbJjVo2yk7qM1mjw43chKhOccc+dWPKTiEHxTY8ShQpMb4metJJ8dnVjYh8N1GDkjyKXqrigqnLREVaysU0322xe3yIOk3w7PUrLMhZ6PX1ENKaPku78luZcMRAZ88ONw6T0Mb0SViUGDaRupkHoy0cciOez83+gN1jWZgpEkl0S5LMmBq5NsDi/ZBkV3CshRbKQtp5G3zQeaCGVcCig5uCVDtS7CRKKibSwM16b3dXf86UVUrAGBlAXs4UEZ6Nb/ENicBJBzPaRGcc4pEaQw5Jx8z3NEv14DVxTKgwsUJEm78XJdo3/X2xQOLmRRNcIxny/VnxILRILMxwePlaDRskiwIFr5Vyh52xk+Lm4LLHvNvVBsjvF2bl7NQ2/VaE0vF1seAlNByUCg5v06tlNTL0EDQx291fJ/A7VFw7PK+hi9CTsCGZ/bpFljXIOxwb1BjWSxxmOR7v7uG431VeBh2JuQEobEtTdiInpsaiwovrimowIWhGEDH0iB4j3DzUlFtMgc9bVuONgJQEFFJvMXB8vEsOPiB6wsPBz98dMZGsnB2Rc5+CEy4VcQvyk9JMEuI3iwJ/OL/Ay1mBKUeneQ8LjghZwGwWQXLJZWPCuAkWF4aSCvHTaNLHduRGucmYedBAz3tAPvRnkp96cxJ2vQ2jK619n/UHLp1dPq5RSveZo9NI2bLdSXDa6+PecKgATvox0XOGhEkWlxz/CVxUbcXGoFVxwk5+0gJviwIvy0IIylXbKhDwllkzjhSHrI7gxqxxplfK76InYQ8PB6pQFHHz7MlejbCITsnMjIgTrxszLSo1gVtRBydpd4WcUIjAxqRalpjTW0bcLkc1Oh0hGmpIPQOHz9AmGZ3NEj/UWMgckyNrI6jLa4lfnyTad4VYkRvIMTU9T/z+W7q0IYBcT2aEaE0Wx0dSNHmKs5K70VH8yLiqZQPBkY7UT2w8uSd56vwf45VsjnRWlgQBjdL1bDTW4bhkK25xf7uPHz48kwdVRfXV8+foDke4nM1xfjtFMhhhtL2P6/EEt7O5FSdSB66J4gE2XRGa3ylQfJmaKJ5FiVs/WJGyzh4KSi7hvByfRa32ETpHU0m0Ey9xlla4tz/CYGeEkycPcfbRB7hHBOW9J8BwCHTpdcJCkUU6FTopmk7uxYmlqnPjVcSOR3KQrtGhsrEhH6Wyz+sa1+fn+N2/foL/9y//Bz7+xT/j/HyMTncPi8ZNUt3PhwWKhqir4kTM/vXbDos7MPPDiEY4hfsa3Llxa1uf1UxdAFOAH+3ktzwWdaAddCOar1X48OEjtPMS1e0EueR4BbpNicf7O3hywDC7BdJygVxvml2kzTWNa2AFCl+v+RHYYrWNPTJJsZsBSS7s0jvBwNrYuIEFaNcDwTQPjQzaVUS0m9qkmTYXhjXxY0IflLyH6yTD795c4jlhw06LRRajM2Q2D1kCiVKI29p8PNh6D3e3USYdvL68VMjZYDAUfEnXS2YUUFUgW/WYoxDq+IlImF15Ni+w10lwf7iF+4MRhhxFcATkeTh8mPnuqft3R4OV74Q6zRUp1EixSc7BmvFwzN7d8jFU7PlGo1GJW9lz4+AFZRFElMIQplSHh+Q7lD3HiWSQL6ZTfDO+RdnvYcaQP5LQHPrVQUxUgki17dYqKiSyCLwf/kzN6V0/7+Zv9Dnh2IXIS49QuWv6dUiud3/rzj0ETIWrb2zcDKezGWaLBebiKJAsnZq6wBEzEUddXbBKBnXeQZh5i3tB2aKTYLXB+DhxdQB6l2vpvDafF2nXTef4cBtyZygl1TXmTWLFAlETdh0ZVW0MkkOEs/4A97e2cNDNlPY5ZDHMnpHESxUzrcjDQk4YVUB1C6dSvplrk5W5ooZNzvPZKE4IyTshVIqtVcqvJQiHsQ+fYYUpuv+HPExUJZN0a3lVItN62J6QE26Uvq7mS44tOiizHAv54Zgj7OtFgXmWC02hfJ8JxZvjIHbvkp1zpbNY3nC3VaHiTZTMFnVTjLQpVZcT/a2Bsmh2M8TzL90Ykehg3+ymtaGtO2zZUS1LU+m0EXY6iSEnvT526Q1ERSE9h9olellixmIupyZ6wkmbKQIhq4LLqsLrYoGL5RJXTWt29ivOiRHXw6jG0C+up3Xgw7pAWTeXqz/bQC/skpg3i1B5L05W3gMcNUfAHkc6aQ8HcYZ8UYGaNa538ozmLIZZmGtfs8YlyIY3i3CpIdXckABNDgnjGgyZ4iFMBEb5MkuOH60wsWbIxjzcd0JxsiJmy4iR3j0saEyZQxR8QSSczzlREYUkkrAcYVbXuC0rjNmMEDElqsZ/v0rI9nUSjr93fg+FUSiK7vy1c05INN1JIxUnP354D8dbA4wvLvD2/ALbBwd4fTPGm5sxkPbQG25jPJkLiZ8vKx/rBHQp0CFMJCCif1ibG8WzlZiuLXUEZSPpaQUu8PoY6kt1YasCBXQRZzAlKuy1MxyNuugNuji6d4Kz9x7j6c9+hHs/+hCj40NURIZTBjDmUszRMXbZyVGRxMprTOsHKjm5Nojwc3xJJhRVU3VlhRCVkNMZvvzDl/jF3/0C//Pv/wlffv4ViopjnD5owFbzOXRDTGIx3D+in57dXwesrK66BVjxpgSiX2ilg+nSmsHvD6s21A3NvRPPrJk1LwQLOjO4WUFqUSSzoicnp5heXiMqKgxIfCwW2O4A7x3u4XSQK8RMDnfqcDhXJ1OQhzn3CiNR8Ze5U9rBGjYzdU66eSbRDHCZKnzfyNTh+b4jfoLPmNkZa2N3KZs2aS+2WKWPqyWmaY4LxPj1q3Ox7C87LWYsTkZ9JD2q3TuYTwvp9c1bI0LCYMOkg9v5QnwWEmEJv3NAoVgCPVQk/UYoSIaMyMtgpkWJflnhJO/hwWALp90ecvJNCiZbmjNgXTGx2DYL2zCoSzekSAemw6gadSWxihOeixbGZYePrp93mFStiCW/tHrWvD9SGzN79hIfE87uOS/kbJWw6WVV49VshhezGZrBQModwvOSfWt2zUNNOMpKabXicQTszjvkVWaEExn4GlmgcB3QIoh9lvghIVXV2vc7JEZ1ukohNqSDLrCUDXOUlXCG7TwKKUICn0EqEydW+0EbuifZ6rvxUxhxhA1jVeL7IRz+Pth0iycVunuNdqh2sHNPxYkf4EalojyYHXilTvwgjpXTcpB3ZezFw2+Yk8dAzhHjE8hiaN0wL0ZTLdElKVASZtvM9ZwopoAKCnMCVgIy743QEAsI1OjVD53wHmh0FooTK97tGq14TRxhaRTKsan50ATzw+DQamNVjgZYnMSYxwkmbYu3Jb0+ZrjgqC1hanUq7xOF31m/b/fUzeO4K7IUV2HsG5RRWoxTpPXpKrVwTXVJN06XQPLXvXvnAPeN5C6nY/WznG9CtGq5xKDtCDk5iBON3bYZVd8ye6rWBk1/npQ5RxIv8fonel88oMg4IDrC8L+LmqF0rT4mHCN3aGVATggLPyO/Bm6dhTau0ZPwHsK12FyH1rBtclCMZUcStsYnq0KnVlfNHKCDNMdx0sV+lCKfl3rWyA+jKn225EDMSMKyxfOReVlxvNuI86O9ZNM/R0ierTVyuXguFPSIKhmYyp3SuGdKEdf7tD6XpmwrG3x7k9q7ghuzxtOUInOMzTEG1V0eTsfCllxBoiYTjnQ4OqB5n/x+7MyyCIe7v95FUgx9XvN7Vo05UW0ZiZZCTh7uDvGDeyc4HvYxub7C9c0t+ls7uJoXsoegX0+aDzCZLsR/WjRLzIriTo4d90ddw5AI7miXvUI/b/1zEWBXhh7WHBnvzlAye97ZqFgh40NFCw1tSwyqsaz3+90Mewe7ODo9wpOP3seTH3+oQqW3t4O430fU7csGoo17Fj2id20ggKhQ4rmxkaI3Wa2Ig6gu0JDqcH2LF9++wL9+/Bv84h//FZ9/9g1ubub6foslxSVmDhqKE2s2yDk5s1TitZGPk9U2nuAVNOimS7Zhe8cnh8mwRP1ma1Ea+VKHuX+9yIz8aFjBdeTNcdDt4nRnG2+fv0QXHSV3ZuUCB0mM9w72sJ9EyGoTG2UccfBB5wLUQifMaDp4K6RcRRDm5sHXwYsTzb5DQqmHgHFhi6jHY1IkOSPL8ipwhsrxgSBHl7fqQJcNcyuo8LLp4CpK8JvXF3jdNriKKZ+t0fQyRLTGR4zZbCHkREWShaQoDZNqHBJiyYbm3VFxUpk9t45tduWSknLkAyFKw6rGPZIhB1s4JHpQskLlXN2m6vR/4ViBC5tmVbwm/LkqTvieEsKh1tFqfKNDymb34QDX17tNtzoUbRzcmKygsGtji191AF052SmzCMpz8QRezeZ4SS8YSjv7fQUANjQ+cqMyFRKqgZ0N4OiJvveK4GQW76aOsHRiHqR6RIXCUYruSh7f0PRYOhE4FJV3ZsXBYt7HebwmLDKMu2QP81pKbY6iAS0IXfMmxGyjEd82nBS+uc1tFi52fnKLcKQujFf0/lSaObkrzPH5nHB0xYwTxp1XOMxSHGQZRhyLkjy4rNHP2LfQdbPyAsUURBzBEXXNUxJi11lE6gDJ/6ERm9tP82slKeZm7fdeRDfycByu5w03FMWk2/ycxWs4+I2K5/lBHJ1V5FgtlbrN58qiEWz9STFH7kV3gCk6uK4rnJcFztnlkm/C4kSKCr5O6wlNSWPFiY5afi9JhNdXXJ4lPoDmfQzdrqGmLo12NEuH58bBtLnPrb7j5j4YSqCArrBrJDWQ96CJsNtJsUuFC4DtCBiRXM0+akH8Q7MhoaIsgMnNMuRkKWSIpFeOHG7Iz0KEaRRhxuKFMmvlsFhxYk2WXQs9pywRHCj53uLqTkHi/EHfn+XfEjKDiADQJXZZAWWhJnE/zXDYyXCUdJHNS8lR9fyldMuuzDY+TpG5lJ4FJxFJ7jRW/PJ9RMK9AAAgAElEQVR7umutxzlwnenZZ4Ha1Kg4Bq9LISp6HGRJQBdoG93y/rDwkXLHi80gtpChpPNeuIfbPs6u24j3vGZUV05UnJSYhqwi940hymK38rvBf7bHrCW+m8XJ+pkWqQu9tIOkXkg2/mBngKfHBzgaDlAv5ri8ukbc7SkGhZk6dZsgzroqThImJncijGdTPR/2M0yiq0Y2TOHWnwQqeSjFVZxu8jmlCN8osuU/4utcwIAr+SThbpiezca/QB5H2B715c91ev8ETz56ivd//AOcPX2EfGuIbDACsj7apIc6JnJiVhv8JcdseiuRX8UxzrKUGWhDT5mrK3z71bf49a/+Hb/8+BP8/g/fYjZnQZ2hiegISzNC55l49lgI5Yx+dvpQjBrrmO9yTb5vk7UbY7uBEBFZ5jpE6P/A2CVrJ0PdaHaoQQ7Kg7KscDAc4t7ONpaTKep5gVxabHoFNDjrdfF4ewt7dCel8yq3Mt4IBZoxcMpSM83lySSKlkoaPDvssDF/CztE9WF/uOqStJl59LYSaTnnDLbf4jwYCW6lBIopV7U8BlrbU/r4sljic6YIty0uOxHO6wJVnqjipCZ8Oplrwxc/gfBVDNSp5bqQYMv5M4sTds3UsJBtIRMz9raOzXOumZYldlvg0XALD/ojQfxU6pB3ETJpNHbjA52Z6y1Z78HXRR2vb8xCWcR54LiDpLU10S9sBNwc+N5ZnHQz8mESZV1IQux/zohyFTc0R6IqKU1RZLlCzAjT3/CaMvyPTAhnbBmS5V1Ax2aW5OPYZrAmHRoPyPkdSjz1wDzvKLimLNbdvkYqGudBhIc05NuETiccUN5g28NFCE6BZObJkWYhA8RGgiuVyDveP9yoWZxYQ7+W0r/73Kz/21xLA3fL+BuG6rEwcZB2ZfEuwi07cCIb5QIjOsIOB9jLEoVh5kqFZr4R3SENcl+WC82XuzKQy9SpMuuEqMm6OLcukL1vTQI3fVFcBCzvFicWe7nkNVXoHK3Z0LPvPC8hbnJY9r5OfAAqOSwAkgWKSSQNghf3hPsNUcmsp2gIJsW+mc9whdYKE/JQklReP1TMrThFki3acy9GDgsXP6jtQPFC0T/Z5AmEOiM8A0JPdQisD+31aGRNDg67Yliy4X4qG4zbdF1hFCU47vXVMAyXjVAuqqt4/8hN4Qsjz4nXgiR5oifir8meoCMVIHO7yDGhSdi4WWJCEr4X9YK43MAtjJu05nw8ZVvd+pVufh7+bnPsE/J1NLoVT4fXgTk5tUi+w44hJ6dZH9sMCp0VaoLyboYmseJEXiJMuZZFAGRiSCSS91ghf4z1IGdN408TmQs1YVHkIoyioUsqZfpGZOefE5klKZbNIbeMQJQN6h+9H7kDcyzAJGteRVtXzMRiYcIDr5N3JUO/KQvcFAVmJEyzQXLuIBvNUJxsPrPvPr+bhUloVFbnYMR7zKwrQ07ubfWFnJxub6EuFpjMZridF1hEHctrq1iUAQuOyQZDEUEn84U5Wft11FRC/b0h/fbL7+2Gn5dJ6O2+BW/mEOQahCdSiAcOVSDQ+kiI4+KkKTFgonNjzf9WP0W/H+P0/iGefvgEj95/hHtPHqE32sLW3qH5DWU9KeyoWJWKTZsuR3YF4Gno46tLXL55i1fPXuHXv/4dPv30K3z9zVtc3hRA3Ge7jYpcE55JGgN7srtrcESy/vm9x3r7tmlagXIHpr7z4K8lkpp4uglTYLcHZrEVJjY3InSmjp4McJFgO+hwbFLWONvdUwx3eXujYqVPwiU31rLEWbeLx1sj7BNoYBIshwYdgzFZnKSckLisdLXZu1eDbfJB9uyo0Mpa295sOEx0ILr6h6MJFid83areuIlqZG5ELYOIXUpNj4c4xTjO8HxW4vObCc4JzSYdQbMFDzyOTKIYC5JSpdHnA2vVfslcIA+uMnCUBysfWpJ2HXzjZh+Ti8EsnRJ5XeIoTiUhPs26GLFAmy/kABhyadgN85dcb8U7MWWAoPeVxbshDyIDCwalg6gdOvylDkVISWKujNTKU5pZV5hMxvIWoUJHM2YZeq2haULx0zjGeVXhvKiU/ll2yO425rw1AeGJ47U3FM7WnBeOq1nwepsQB0ROiNa9hU3CIP5gjOZcJM/pCA/q+sRyRY8rYbSGqbYIwYHspPxz3n8hTBtw/7rIDbwDG4ncgYVDkeJ8hTsbnRMbwvsXDuBFQyhO9J29oxMJWBA70G+WKkpYnLAj71AtVVXoypWROScsoPmEm1JHYy8Wlzw+pdryBsSY6rp+dIltMrOzD0xNrRg/SHj9eM/t0F9DCILYXRbN39n1qfCQjbjxWWQfIisPR1A3UExDVMk/Mr8EqlUuF3O8nlOl06LIUiPKaqZN9Q3p086JC+PhgIL4mtl8fZuf3zmYN/YyvSlPtw6H9vciDxvv+93rYAaBNCyjOV6Co14fRwzIowliTaIsN3yL6eBr4oiL+4uKXWa+CDGxcSiLE3b2k7bB2IuUGcceRKDl42HBpmoDg2TXi/nV8fUfLE5CExCeIfOsInJh7rAsqEZxjIM0w1k+wBYVX4sSLUnw3AdiYMFChmNVorOONtLUT8VJkOprbdQ28nFUhIWJRohagyaVVxaSP7P8e6EmrpCzWAtHfb3g0X1wg72CBoVEc31kLxdgV0J1csrQO7gpSlyXXpwQiWNhHkZPjrN9X3ESkJNQnISvCeej0NtoiTymCV+BXlvj8f42fvjwHvYHPSxZFE0muJrM5DBOOfOiBqZzKjcb9IdbQs5mtLH3jDA1kEHh6iaTa9DAPwuKOfGN+N4dswyoSSBqaIpvo/hw/Y006/U47zXPXHJ4WJSS15ZS8VdhNEpxfLqPe49O8OS9J9g/OsLx6T2kvT7y/lCRKgnzj1xaznOAHl7z6Rg3V1d4/s23ePHsJb78/Bt89vk3ePnmBrMiQg1GUXQxKy2VmXwFU+fwfbubtNcj0Z8/eLr2OQkA0crHhBfDYTn3ONl8QEU6ZeclZYWrJbzKk9RX+QZ2ENI4S14VhIrrBjkiHI22cby1jenlpbo/ZtFEJL4WCzzo9/Fkexv7DmmjpV0yD1MzUKB9eyhOVFFvQLahOFqR6Fbx026bHVKLV8ZBdoFIQqW9tYKHROBigcKHw1J3Y0ZsB/ktN11Guyc5vrqe4ovrMa6Ys5PGuG4qENxseOFpWkOtPg8RrQwOaVoUEclQtQiighdZmCg8yR0qgoW5CFcc3RRClI7TDA8GQxzGGQYkOM4X6Eptw6LKChO+7+BFYYiSQcEsOiQX1uJnBc9ZMw8Qc84lehG+jge6WbinNgPmRs7Nh0RY2cgnmqFr6kjfk6bBjLPzJBGh7xUhTUr9lF9D+RkLu8C1cBtzV5aoCw68AifkBuVHuIdWbDp3KQQ9buwoht4ZJ0HFlZu0bfoE2Hho88PI3bxWvL8stiRBpcpDiNZKSa/OP3Qw60LKu4Z3Dm8HR+xJuHNg2HcwsrY3A7oVJrUN6G04JNmP8uDj+GYrAg66OfaUDNuqaEkoq+fBIT8YbvdmasV5vszyvPMSZC4FGtEn+7kKOSRRzW3IDaViTAHRNotbNzjYXnMg/fK18TBRNyv0I5FKIqQd67W7vwV/18hPkLsVeioE/ZBheGadZlo3b2czvJ3PMGY3nJG3lOjAZk/I126kbENNHJc1C/s7QsvvHjGbB0w41DYPc1kdfM/oY/Mg2vyum4WPZYMxYqPCoI1wkOU4zDLsMgmWqrOlFYq26o1sT3WRhSXZ6JZqDb7PxbJR3srYixMWKYuIRUAkjoR5Svi1kLLL3rsOmmD3sIEAheUVUKHN9xjeg5AjLTx7tkgb5jCGQoWdNMV+luEo65mMmEaO5JOIC8fGzDpdJnZbA8S9pbL77LJuEs/53wE54f1bIScqgmniR0fftali2HP03Ej04M0Si28VveZgLcUdC+fUyNfyRXH/GCITOvjyrtbWVbEQ54Rk2JqFFJ9xNaXcMdb35/sKlPAsbhaum2MdEsrpyMziJK8LfHB6iJ8+fYR+J8JsQr+qOa5nC6Fg04p2FBFuJ3PJ+7u9IYqlGQfyPWjv9rGkL8rV87r52lb7i5Qy5nHCX9aMOedE68PEJ/JhCmvFhQ6r76dAv45M2qjkyWP6JM2RJiWGgw4Gwwynp0fY39vD/fv3sbd/gL29fXlfZTmNRo3iQGXjzc0tzt+e48XzV/jyi2/w7bPXePP2Gpc3cxRU+iQ9IB1olENnXJrTmRTdlHdh/wtTFxUngfSni+Nwmy3gO4DmyuBhhToQRqY+Xl4TXpwYum0+JOxMvapjhUYZcLtYoBt1sM0wqbyLwxGLkyvFwA/IxZhN0KsrvLezi6c729gqDTFgGAv5CUvppkNxYvwC69rs8A3cdT444n/6Q7353pQXZM+kOYAyY4UbhMx7FBpuXIqaqpRK0ld+X5r9tIHlTZ5Cryvk5IurW3x5NcE4TjDLEtyS5MVpcEL3UT7yjtboEF6K6EoKKyEtwpK26VDHF5KVN4yVNjbAYdvgOMtxmvew30nQJ0ueOStenKjoUCdvozYVWM4lEcpByZ02EFq0M5CO0mhPEPaxV2DWq5Kn1igoMnx8xg5dG4c2dUcx0hSTuhLpdZ6m8nt5Np3gmptI1pULpu5HQLTE1NKQQfJoM+3xw9rv1+oI0uxgE82z4iLIV4MVfCgCtHG4tX3IRDFU3YqvDdzfGBIuoQ3FCR+0gpuF5ts8SG1D5Ou7m09iiImFFd4l1G0WJ5sH4Z3Nz+oojfA2kUr7GvMuYI5JXJUYIsJxv4/jQQ993odioYKVxkr9Tmr3SMRUFtK1UBSO4VhkyFZcl9A6b0nopcwy9IMEV0N/7CBQceIwfPAS0aHgqFoYhchkS8V3JE5J2LwD/4sbTuAdENqXBw4LJj5DLquWpLPfFxH0zWSs0c6UlvTdLkqOCPXsOLHPug8b6YjsFDbk78uWuXvMvIuIhOeDX6Xww3cP9Y1/vlmM3Cl0bUgmTklSVRghwn6Wyx2WLr50i00d5TF1q6Fyxo8xGiOxiklZqUBhRtiMyAkDRjkypmlh3DEZMVUbK56IjdCFoRjlwYqU73sPG4XxZpGy+f5tJOb8LY4HyCNpGuwwUbnPMVWOPt1vmbjscRAMW11QiIAWg27f/KDC2MpDVW13sFFWQCbDWEcjHecNNUSFXSjGAoP8piDf5lriOg2jt4TNoRfKWsccqTIixJ2Ljfhv5orac3IrfC/mc0woyWbRxALdFV7aA704eXcMpqfQC4awfjYJseE5ZfApU5L6nQb9tsaH947x8w+eynDs4vyNOIW8x9dlhZt5KcUL+Sa9vI84zvT3QW0W9utQmNjPeOcMDn+i4zmctC4f3tg7bKxju6iIxkG76Q2HvV8bJ/N/igchAhSTnlogieZyaW/qGUaDrjLGDvf2sLuzg73dPYyGA3R7udYAC9D5osD19S2uLm9xdT3BxeUYl9czTBc877pok66KEjrOcsTPNGkSgv1xWF1rf7oN3f3z+09aVWu2+/pG7GxZP+DDjbBr5Qe7f25JlmHez7wD+z6KKdc8icWD+1WQwFhax7ffH+FwaxtxDQUkdWnmRSXJfCwFz/v7+3g0GGBrUUqSd6c4YUcp5MTTXF3CyAOFm41gSic+UiJq270d1tpkvRsMUfc8hGjDzEpcFSwj2nmwyxuC5mQGXSstkaMZVulZog7vMorw1dUYL6YFJp0E84SGSo1msozkZgy8IjPdDyAUECL6uT7fiFmeGut+5k5Vk4MqraQ57mL3TIWOoOMG2jCoFCD50QjKFl9vB4m9X5F7aWff7WrUU3HkRC8UEmYz+vbRsMps/XnRiJTwlwzICE0TUfBDzvJ0/JlQIcTiN9U1uV7MMGMoYp7hxXyGF3O65dJ4LcOShN/AQXKeEteFOjVCsoJtQ1CXB/np4bPOTqRcV0yp6JJyyP5eyMo7LHptKk4KMxKl5b0oI8WWvTPavUji+nV1EzdCbqhcxlw7Uvf4wR3IsauNLPCv3oH+7x6N6/+yf2eLT8UAXwc3SxXLwX9jbarEe6v04U5H0vGjQR8533tJjxkeFiTLOl/EDxkWS5SRs0CR+Z93rkZk5fyegYh0RzaVVI8Q+krhZggh16LFExgJcdMRdoWs+ehQuTilFSf8xWtMMrWKIl5XGdBFQh25VrhmNAoiOZGHb05/k7mKk1siOeQ1EY3h4cJ1E4yo3IJAz48XxuHKhoFTGFOs/txdXW2phE1+PZ5acX7+A8XJu4UJv6eywTiGblvs5TlOhyPl6mQcfzA5nZwgyuwUMEpZlPxkV4U4D1EGf1LqOi1pTcAU4gYTGq9RiZTEmHPzDwGGvm5lBudMJUNN1pyZu+91/b7tcbKvC8WJroQs+q0o4ZPfYdFbV9hOExzLryVHVtboI9Ja4Y+bkUtRLYSKMYmcAZl8TQtXwHEf1v2Wr0swjLOGgsiIAjKJSBM5prrMSe7afzIL6Qxd9IIGiURIqNBzYrZJ0t34iCIJrrUVp0pCTlPkJAnmUSRUjsUJycVETrh/s1nSXhbULpuFnC+g0DS8W5xsrqW6nsvPY5RGGHVavH9ygJ//4D3kUYPL87e4HN8qm+1ivsCkXCJKu5jNS3TTLttdoSbKkfG9LggXvq9Y2ixV1g2Qr+eVY7KPeIJjbGjkNrxSrJh1lgqFGJJ2UyFFBSyR1wppVKDTWCRGRoUpiJIZB1FWDlmCjA7mQuw50mGBUmG+4D2lHUaMYtlBUUfoMKcn6siqn6II8hMV5SHTansdK1w6oOtcN39+9rg1malt9it1zYYfyHp73axrrDKmT4MqUHk0uIKDm5RxPKVMSJIOWia6Ng1GJCRNZtjrD/D49B4uXp2jLUoM+YbpTriYYi9P8d7eLs7YiTD4SRkgtFdeoo5qM+oi34LVvOBsS0AK0jIu1gDXmkTUun2DCNfMbBYAZozGzsTGHKoNvAKvSubJGGGVX8YZsSRo3GSzFGWe4VVV4tvxDBcFu51ELPtJW2OyLGU9z9CumH4nGiVZF6t5O28KHyB6n7jcMYwyeBMsh4sHUGNGT3WB3STBw9EIB0wIpY09ZcjeJfNQ4oFixFiD8W0jso5fEFyaqDCZL+ZmnCNYjfLaRDNQHkQyHFtl51huDrtpQwmomHH3UvlXCKfX5nnDjSlNMM1SfDO5xeuyxIJE2A5HYSTEmbmYkVptPMeeJ3HvG0sQ5Z8Y3G3On0EKZ263FlBnqaTqCFj8kL8UOChC7Hxk5Dk7Pu8zVM0VATamcpdSBQO6zJjrQNEGxLPsz8yjwx1P3dBrszjRxrU+775Tl+ggCJuvl8mbhyrJkRpDOTJlG6bF0vO+c1ywHXVk7kX5cK5DhDA21wjdPC14a2UQ5vlE4hhxDEfiLMmFIbpBMl7C4oaKMRtIxYkT4qXgIh9F0nJz5+R7XEn0XRnHa8PijYctDw8+g5ZFwyLQCsHwS+7GGuWQP+KoAdEBQu5RB2+KBc5nE/13mSVYSKFimTsxSXdCr8NIx9aQebQEmtx3u8uAZn0HUdi8WT4aefdA37yJ4f7qPm78Bf+bIxsiW30AR/2ByP17RJ1mM3QWc7tPjjrZSNPGCe5BL0fMMWXT5B0wv4vFydKKkxkt4vnBAlwhp1bWUk2lxy7A9BtE9s33ofcdOJTa2kOuzvpN6EDkfxKBbRszxVwyQbnCdpaID7jLpHGis/RycRh+uphhXMx0Vgx6A1ny80cR2qc5I18nzdeIkgUfKe1JLKbpJSSuFfcTNhl2fvAMCtb15vhqa46Xi8Wv3ps7WWukKMNNR/140DEQVuigRR00aaril6jc29lUiBTRuFCcGKbADckEse+uk4CavDsWvIvC8Z3SZKzCIG6xFQOP9rfxo8cPsN3LUBYLPH/zGhfTKd5O5hIMxAy3nJUyR6Qqk2M+NsfhvYmzs4GE3UHuvLBcRXRsFByrLSjwTzwAUEqaVTMWeiMrToQbUUXXoUrPyMcUnaQxTTL5Gu29Ea/iPdPz7eGn8lx2V17tWFRIkUpact9mBk8mibBclxQE28oeo1XMAMUHVpStqbzr3KBVAf1HixMVK+9CpqEqswWu2bkkaD7vd4hRYJMXJ4LvecFoINa2CpPCfIGD4RZO9w/x9uVrdGr6/kfK2YnqheKmn+7u4CRJsVct0adkT3r+JSqOkTSLp0qBF95foy9m2Up5ZL09oGuuQDisDU73LJhQ2Oj1OsjnHWZdNXJYNf4uiWsd1OwE3fq4yFN8M2UOyAK3y0SSyCmNk9qlkJOC0CyXQErzJVMGqEhS+qJnZfiBqsmn/50Y1i67poETN4ysLjUDfkjzLSoxFrSYXlrn62TVkAGyCbFLmqYO3ZQSTBk2m3peT94c/nlsPif/H3Fv1iXHlVxrmsfgHlNOGImBZLEolaZ1h779//9AP3Q/qNV9JZXIYhEkZiCHGD2mXt82Mw/PYBKg6qqXwIUFMJEZEe5+jp1t27ZtW28UPPidJRAOGU0JJnB1HTVrUctlFoOsrQLBzXotsIag8furj/aOQ76sNPCK92BqpaN9HzcAOMm+e9WWuR/q+KDHPwTJBLOKeUNddQn50L2urclMwyWSQzR9Qxo7qvARyfvgGbKDE3nshKZCcbklPsv/bwJCWJiHU7qzHUcZ1qeAye1D724Eky6Q2R6rABEOi731RlOIH1YDez6e2L1+aSVrCCdMGDLa6AUMACuHia98Jv7ddTNbgRPvMAvgHbV89ynxEQRRNWkErIcaONQ6ZUDXnrFOWFNVWUnDwvexnkQdB1DjfsO6NPofWByZnYGFO14OEkOwt/dFYW+WSwli57AEg0oiUNpnCVy3wEnU1D2jDR+IACi3M81MQG7fc997SYf7/tewwjuy5jzCb4HPI4aMslq12dhov7N7WCJMJnaOwJDBpUwb94WnmjqJj8/T4SB03oNj/Mb2YkcW641NASjSbmG+ht7ErO5iNOdDOhtRI8lZMCE+H+uXZZ32NXneeYjlh/UdZlfsCcAJ+j7YEIaVln1d0wXMCSU8uqYIhIXJl2S2XmpNnYwmQk3ECxkeIqTHGTtAbROPVSamjO7ZN4uRpzGosDtAtA2Q3oRBobchSwuG47T0Sh4TAEDyoQrthLrUCCvqhsQQElt1j9GAk7cIrW9uVCqriR06LDk8Q8iOcVhrTtMx+9ZeB7/8O5+Rdn90Rys765n97sG5ffXgnp2NKnnbvLu6sleXl/bT5ZXE3+VwYmsY+TUA3h2OASdpKifNTpgl5iHdvG/85XCi+eRhnWWNPCzOZHXR+oT3hphi7YXBozdh+DnjJV93VqfbH7O2zt5HLtDRwxrme1RKl5ibJ+exhc+fCTDDRak0bPnTAF6cqR09D5d4+FwoEmg5Ecsc8TBpXJ8nyk4Chf/j6Tf7FP9lBuriN2dSfvnrkEF4JSBaiZsDP+k2No1/kSCKmydjuN2e3uz5/YdWFV1bTZe2rfHehyJF+b62LyZDaU6e9Ps2ni/UqdDVxEw0Jw6QegSWCC6enboDqJw31cbo4k7vsEgR5OExZ23ct4jrY3TI6YbBcrgglt+0fc1Xa6+B4xJblTqQF/2ewMmr5dJme4ykCgUXQAmdODUZKIEZUWiUlHjIvD4oMtG/sosoPekZaGKzZ8/UrSEA0eHcr0p7fnIqBmWw3iibIevlYGOqLhcL9SlhJyUjAQ7f2PxyVX4IweJAQt1OpsKm5/uZmgo4aRwzFcvjnqv0gTiRhMM/MxwD7Xm4L8KcvN2s7bvL93bF64/Gml1D2yT5Ugq2xJ7Ec6TjQcFS3hvOVPCZ1N5ImyKGbyjdpzOBE7RLm1Xts3fSFC/BcGwANkFwtl7e8YvXZ+ZtATjQ0Mp+8zXCkl00tHZzeI0o4zwE/3b+rAPg6MA6Dm53lRNuBTnJYPweKMtRuQa2bGtlvbbzTteejib2bDyRnTglHezF6c7y6Z+uG/FRC2ikGE/vjAeAAkDZl2MmQ/p8MJ7WdisosiY8+KdmCz2SC2hZS2TDsYCsrlcSH46HI4EUiR9jPomXwJ3Foc07gojeG1MuRiUQRNF1aYJwp2PvrZAXzvvF3MFJVUoXQKbF82e/CESoApcdR2FnQMattXO7rHHwrQgDxqM4lu3cftgfnu0dwa750i/1JszVgdXdSQeEgPQhhzl7U0wn5nkuthSjK32L6yGUqVJ33+/t0ra2oFSCg2ldK34wh8XFsJQniB9Zej0Mu5RhAme8+2X+IvNvSjiHK3BmvN3sEF01ApasN2mYCpt03G/qtNez035fflRoBZnbJbYFvYmaETmA+7YmNsLg0fpO/GG9qTUfB24HydkOrOnw6UAtsOIMJT9PokH5C7rfu8HC9yMs6XkNypF+GLruzQ3bCo0HEbPaK12fM6hs2Snsw2plr6Y3NiNzBwQRw5UEhTavmUlzex20GYt2knGbYXEV3ZBe8eXU7g96Kus8PBnasN+10Who9X5nP73/YD+8fWfz7d76FRqdyuplbTXMPM0S6ph0C4zGzyXLma216zHicCa7Lb0XRRJ0iw3SSAxtxrAYEMxxmjE8v7RmopsHgL7DygLtGvdQjslYf3iixM8A+qTb0xv59Go/VZz1ko4zBMkaEyEfTACJJ+EptYCp8i6nkH34u8Ur+WJtwNd/f+aC2KwN5qHdLO7P1NM1nyVrRqH8lrOdWm6j9Vc2z1s5DO6mM/vq/iN7/uChXb/5YPult61uO1vbbZZqG/7yZGx/ODmzL7pdm6xWNlHS7wOnNDsBGYfcQ6F7Y6R20iFhrkZG7KyBW7Nr6FlctsAYVHpYILvltrcfu4t4oa4d3WRQ7s7s6nqu3vlNz4eR2WBoN0VhP9xca3roNZkgrYHxG2aEuicABX2JD6cPLZ/aKB04+cHv053dCMzvB4gWQWSf/vPNxk46Lop8NBjYhFZF6tkwC8pCdrJ6Fu2b01Sjq4INn7Va/s59kQv/jicAACAASURBVOhMASE3uzt2co/kikubmBByeI6EiR6UvSz4ZY/fsz7usUVXQRX9zZXt7I+X7+1n9CdV3/bjkVxAyRT7GmoXdabo4lKgCzZJUiUORKzwCWjSmriB3G69sWFZye4eP5zT0djun5/r4Pzp9SubLubaAFsqR/ypI9sFmDpwyfx8IrwzJ4CemMnBz/E6XP8CgBf08QGcO1DJzCTp8aT5FTDuoGHvzMaPsX6I1nhP9bKEoRJtfeiJTvZmF/vCvjo507TbAcF+xSGxtG6fIYXubKtlFUJgqHIfNeC0N+yI7jNZJx4+oZ9SB0wIvClpyslVU31dKMvzyLXUeMik+l+t5UyYBThQbsX0KozZAETR3uwdaj6ED1aMzoT5qlbARrPFPJ2rvdnP06laPRd06nDYBUAV9SyAcujEamwAgnHEcTkP5/bBkYDvGHC0RY46348IrWN+K2n9dvtuviZM8GC3VRcdrNa9Xl9iWLqrSCjGZP0c2nSHYLGuYZPa3dbHaJEW6v1aWpvZqrYZ9upo3+QYS3s+JowOTjTELlvkVWbzxcQ6kKFiGGHeKkM0Tsf+vZojE2AuWUVMLYk1PWINJfTtzi7Kyh5UlUAKNvZYFSwXM1stF1pTGvMQNgPc5+V84eXDstTQTOKGPF3Esjljk8MAFVM0ZkT5vpINYhGxZ7GqI0mE+r/NpKpMGaVeJQ/hRs7eIzZsKfWyVnroB/ea4wXYhTm5UqeOi2GZfpsl5LC5bso67YP/GJwkQEn27SBh2smHaGhrmbB98/ienZQdG1Z9G2PE1insp3fv7cW7D9JdVMMTMckMLKS8uqBFG/8XJitr0jLg66DTybXWBsftMKIxIFk9iJJO0w8YpZ0DnomzJk0IefFoHlA8iPMy2UKPfH5mNSy0nosnVM6gh1wiRkyodyiBSVRW2nvQf46kwcFnepxkkteOm8V///JbMSd5Q/5d4MThmlOjoSeQ9DSMgeRJEsyJ1QxHMivXW/u73/3evji/sD/983fWo8WIxYS6b19btV3Zk0Flfz0+safYQO82Nqa+DmsixJ54zWvuHO4clG7uBOiINk2VeVIESJYZXTHRmuYUfcgTQ7OQpRWyETmZ7qih0blR2PU17VCFrXt9W3X7tuEw3u3tz9fXdk3tOKhYhHw4pWr0MwGZupwQO2gyvDxy1kdmgzr8fP5HtvVppszeHUDxTDjv9uzxeGT3y76ACbQxpS06dTC385Zb11woaOXwPoJDlrza7EB284T5WYpooyPebaSZXVMNpF3Qb91fd4vVWPM+am2f+LlB2Fgv7Y+X7+ztbiNwsmHqp1wo6dRSJ3hsI6f48lANROAdDfKe8ExTpYQox6hdlgxvb/b43gP76ulTXen3L/5sbz+8V1Dj8OtUfXeNxIk3bcyjnCMyHdCD8C5HHci4L7Qm0I0BTlIwJr+bWCupf29vtvbmbV/Pp0oFTcDRD3gxCu0W0JRzHIaRTqyzfSE/my8np3YB+7Re22oxlZ8AQtM+tvUhdBWTstkqE6WNWNkkDJVG17vAWx06UduXmzKzXgADKjvEnCmp770FVId31Ka95pwmWtHCqs/vIxnW2HhpFpK3JnbdG8qN7dSp4jNwOIQ1Hr10seKs27dXs6ldbda26iEC7enQVpdZGMMlMPDatgdYPRPev+fagQyetwPh3c6f+T3ZntwO9sfg5Naziv/Jg0Ltl+vaTjsdezwY2UWvbxXdKXgSwXZ2ey5Wp5xKcg1jJMDWs3JPj4fZu/VSGpMZJR1Gyu+9zIPKgrKPWAA5Obv+Qi2/AUS48i7XrzZgv4oGTLWmJ8f54ix2K9nMeCNzTFhXLB5qjzVMVr6oKhvA5Bki6pXcuRtxNElHxBkSIz4T7aUC+qzTJd/vHid8pgQnMspMATIiS5lFevs+jsLS5MDOSjzdc00bHTiRnfsken8QKjVTYmTMwYoJuM4waZjHoJJnzMuba7uCpSOxlMeJjwbJdlWVIuO12gRbA05aLrH5nv7meXB7V9Z5vyOA8vxiYiPEsXS4DCtbbHf26sNHezeda1p7rxxKJgAbCTiRZi7nwkXptGH12w61zUM8rPBsJZeez59+I7hv/q7KRv5Me3XH94pJSYNFb8xocRcHlqq1x/z1wsiIacWygXBWReWb+H+Pm/4+DbhKcKJSvnes6dyNdfkLcJKUW1LS+Y13ocf25k9FmneW+Ad2yiZbOryhjI4TKE4mXV4MhvaHL79WO/GrP/9sOwQ0XFAXxXhtFWWdft++HU/saa/fgBPMusScxI3OLBivM9HIEtk4OGnG1LcEsLpFAaa8f/72Ye43NFqgOdR0SLowE3ByM1vZcms2t46siJe9nl1td/bjzY1N6WlHvCamxFsg5fyItqQLSCF4t8CJEKMHEuhd14zHJOdAlRQTCBi9utaMjnv9vn0xHttFr2NdBv3VlMD2VtKjHpQgVyQ6VDScT2DmXvA1UfzKUJxm9f+HWXDaOUVY3uHDhFtAX99Gg4G6dgAl+YyzRku5hnLVgns0HNrPsxv749V7u+l1JYyFtne9DRS4Awtnilwozd8yW2lEYeGLofZqeatQS+7a/OZGPjlno4mNB0M7G491nVezqX28vhIYkeMtH45ALvbOV6uul3JO2GZ7ace7CZz89C6uzM7S8ryZIdjYWze5RDZ8eWBriMhbu+O3/U+wiwzQguoEUwFOJru9HIAfayrsUKJY9s8evQlisuw6jy4w6v1cOi1/BHxVhem4UreNd+Dk9F650lJGo3yHNTglSIywuBb5vLgxlrvXOoKnDEYSwGGr3S43Tte7oCMRwKGclCZbfmPVZqzMUAMmvYWQad04JF9uN/YWwSI21/hWAOIDnIjJbXUiNeE146ss7fXBmlh6FyDMFui7HoaDE2cqb4Xv1hcUE3MhRNjObi/Kb+V6pRbip+MTOwsxLK3esA2MHtCMGLL58DTRTF7q93uMwMym2A7QPkwr8WatvwNQYFwBNCr/5tynYBvEisn7xcsKrlH3A0BMXnSvte+H9nhclwu8I+5iVSNwYtLPVKu1GKCndOoMh1aiKVvXVuP+qWcdJVGVSb1tn/tDeQfDRh7JcrFQmZhfsLT8ajMn2UnX3PQww4O9kwaDhKuqxLbBZMs9VE2iOTMpyvgCJ948sFutXStHKZ0lMR7b1W5rL6c3ctxF+6YOniypx5mhGBn35U5wkkgoPmybXdH9ZX/tNnZ/WNrQNvb0fGzD7t4mo0r74iNi2KsbgaP+6ASqqxmRAlukUlYY7GXcyRgtDHRU1rkFTZTchgfQMThpWBQ/l/NlDmd6Y9YQzIgDk4Ndgke2toWAjvVYg/psyu7ZHzngN8BJC6AkkEmm2ctKnubxN1JdNVod/+K9/tuz3zfMSYrefjM4icAscJKtjNHm5wpoT2A1rXDDoCGzv/3d7+zpxX179ecXtpjObb9zoyal1ZulOnOewpxMTqQ5GSwXNqKBQIMqmSMRiJ3DTtPnGDBWN7NiKAtgPy5PjzUzZ8LrJMBJZl5+Qsak2HSEBZREyUXFC9U1KRMUNl9ubL5FXb+3m53ZrLBm8u6clkgCkAzHumIL6pg2irk7dWNez5X6vhP84IwOp0YMGxoeCSJ3zpxsNjYpTOUcyjrQxp3FwjorBiESALGPdgFZU9dLW3FZh9Nx5PSqpqJGeykZDgeGRKihR0lxJt+fLagwDC6IciGp6OSgh107U6jDYDsc2I83V/bn6Y0tRwObAigAX9VAYmA6q1w34Jsl1Q2gfgdTBx8WGUOFUJHPQdCpFwsdjACTHXbsIdLk+jhYASToGjho0TYw9wMNkizOaaeO7pT8DKpVR0YqMBb3wGunYR2tPw8+JB7fnVLO/dQu6dx1AH4S4AfW2QG6lVG4qVepUsFec1oe9Sp5TeCjQVlUw/lCWIYQVToSff69QAn3CLZEojPaiGP4o/u5OAXr2pLofpCAfKv7pUCdc4aarhzvluEXr4W2BXYk36Pf97KNz8vZeKthOLryM9DX3NKyHDidTXl1yPylrr1dLe27q0tN44WCZwIq7Z50smnftsAJn+2Q9R8yLS/p3A7i7eegUkhm6kcOsWJb1HZ/iI45pyZfow1OvCBzcCcGRBKvHlaAk1OBk/18ptk0fbnuwlxtNHyT9kkf8kcSwpoqrKaUQTcKInrugcDJVnN2VBb2sZjOfOp9XV5DSZKERHozhfdDWU8lsDY4iZAjMNIyIFRqEN06sLToTXqr2k72e3WGPRmPpTvZzqe2qZcCJ1IyZLkvtEDZAZdaEsAKDtJ8DpKbZHLQnqj8JF+pECED3gAUoXliHcqkjsMa0TSzhWhLF8710revXwdgiPPVsUZJuuY+9xWr0cAVJxP7uN3Yi5trm5EkEpcR1kv3487lh8/hzz8ZOP09GaYW05TZf3t2jcDJfmun/Y6d9gr76uG5poQz7JGz6u3VpX2cL2zXq6wcnQiQwgJJr7Xb23wxD3DiTH/OEfIJ8ZkOHj5Pnl9eekGE3kqOktFogEoCEy+h3frFOSoqzpm4nITu79lKwtrXH+3Xh9dxzYtATMu+w208POkTfktWJECJfiLAppiTo03nlRfAiVqJncJN5iTf/LPMiTarq229FufSOl2w/m2ncckV+gU6D6qB/cNf/ZUy/hff/UmuqNJwKxXfqo14tFvb15OJ/dXJqT1kAQJOXJkTcwTikMPjQ7X0tc0ZNgUtOaishDpT2yQtaOtmMzl1ny2OWVOIwzJZkwAn1HehU51u8iFSNbbDWyaH7uxa01R9xDnD7ZZ97LY7Yk62iPn2hYIwQWcF3S09RCFBXFNPjI0m0/GYK6DlA5gjG0L/wb3bbeys21GwAJxwaBXzhXXprKH2r8FsHgRUIFD3lJeIlqIO3avCxZGYcnm2I5ROt4XCW5abXAjZ3pzesujeGz5jKBa8slZ61nsagDjrFPbi5spe1ktbDoeysKfOy5ArHeobF6Piz3GoicZKS08RJhfLsMtFYvxKoDSsKqv6PYmnaSvm2fPL29X9mgEqvap0DQRiYnxcoNLx4SC7i0MzNRQ+q8PfU7c+yjtidGS7nqXBg6tsu+vBt+VhJlF73zSB5ROarZAfOOiWdTgzOrZ65oDQe52ePRtONLp+QqlE2ikYjr11+ocBekQCgJYocnXKUIbzlvtkzLItU9lKuOjqOkPL4F0kHrD5lROUvZTQ0I6NFbYoW5iDCt2LA0y1e4fDbIIJlegYztiBpfMJsftBacteYa9XC/themMfw/OESd0yZgsr8jQaU/BMMWfDaiRACTB5lGHeoofbKXErQvtS/Aw4yRJCABN/5t7p099u7cx29qgaaK7OGetrXdt+XYvVYEK4ut0EvB2Y0b0nQaa8lSj1uDvsbFPLMXoBixXjIDxB8ris9mFa3iMZISEhLFY9pvg6WEyWMXUeeYiK9o8BrI3uJI4rnrfYV/bLcmnnRWFfnp7as8nYRqy05dy2XIfGVOAB5DEV4bw7CqNLi6GMOddKnhh0zngczqSXIILXTTox80zn7PeYmZUOulkeWK7Xtqwx34ymBe5L6OQ4yElaWIMI5AEnlJll98D059MTCa1htrE0QCvos8wwb8OHglJjjlaIRSERY8SVYJp4zrnksryofdJiNSjr9Le1PRhX9s2Th3Y2Ku39m1fa0zdL/E3W1qlGVvQraa7YBxVx0fYalOhv6cJgsdkB9HMPOShMf7H8NA44fNzEbdxx+L/cG1GGau2DJECKcBVXXMvKwieYYF17U5bzLq3kQbSdQirh2pMovebna7U++xnD96Tvz21ht+4Is3XamhMPOgdBzl1U6eHifVidCzqb0KwNTz4uHS6HKMKxomNfPnpsD8/O7fLNW1tN51Jmz1hUmqq6sf1iapPt2n5/dmbfTk7sbLezMZmkZMXubeBlIszHXLlOqQfmhBtDoHS//wywXmfPtjZ/6F72yCDDhGOnpUL3kZMRRZoQdAurcYoVQwBbgvh1r5LO+7q21wx1wj+kj74E0zVqnp4VMdSJGToqEQV16eRJCmA5rL17J2ugupXqXNrKb4BJxA+HlT2bTDS7gy6dYrFUNwC29dwa5twoCwqDMx0+CNXwHBD283kV3sLnKJxghuiXz8l7uykOLrhh0+8rR4JHaQjUcspxkXQgHRg9jdKmw+DtYmE/TW/szbqWsRY29kvyPbInEWMOKh3yRdNv0qmquXogczAS1fDIAml/5vP7wettq2la5iZshUzmbmZTG45GAikEXQKhnjnMAoeJDOVcyMm1yLQvHFMziDYLo9mEtzscboeBFC21unmOMo1fCxvanIjGFeWoH+It4KzJAJq411PL+JPByMZbkx7AdG88WHernn9+MsYQpzpl6op+JQdxoDf7ISz52362noEdZmvx/zmVmTWVuq2MC7xHw6xGazAiSTWKhz0576sSm9YTGgSyS/xQdirrwJrcdPYCJy/XtV2hSaAs14yyd8Cu6dRkmQFOmlbxxLRJEWf3xh03ux1M2+Cx+dbPgJPsPspSjpZsJBkIXy/2O/tyMrEH5VDdLRzye0wjQ6fhxn+UJ03twoARMnjYVE9kXIsCazLHhC6EsKifVNLQUEfvUoMVgy3pI3SmpEFTCuCEbgitc9yBffxAmk2KwZCAtesl3XD61WWES+uYoZ6wbIu5Xdjevrl3bl+enMjCgevRAUZbMyxlzbX5xHNBBr4nSj08NE9AAEx+2KXgPed6CfxGp6B0ZayPWCusS406AIRg605JsOUBBTsHOJIeCkAlcAJJsbF6sdIgOiY8Y/5Yj4cygvzzzY2taC9mAjBld3Qe6o70vSfmpjUQ9fYBe2Absukj90sboFC+K5Zze3Q6st998dBOh3378YfvParjUss9Q7RrXZstljqQASf8YiKz9jRldBoRYD6lD4NN9XTfc4MD657sO8lHOsD+epzx7sPjfZCA131eckMdGJOD7uQo4h2xlABU3xLBPiWQzK85itP3tEuPbXAi3NUCWA34+d+eeytxo8EIOjdZlM+Bk4MIxKcCE+m4adRjqWPShlbUa7s3mtjj8wu1AM+urkWnzjDuIvsflKYcfn5jp/utfXt+bt9MTmyCh0CxU9816l4ZhxEwodLWXitmmTU3v0XVeY21kOioncU2bdKRAaGDcPGDz67gUVE/F5cULWzLemvrfcdm28IuKetYYR83W3uzXNnrZR3gpCd/BuhYmBOxLajzKUeF/iFtilU+idk5mksRCmfVYtm7gBOCxaa2/rq2R6OBwMl9PEhQpS9Xmk006pUOBMUa+Oh0DjwXJdGBEZqDyDJUlgnraxYVWQiZBqUslX9ovEeMlmJaRRdMebpiHbI7A6papRnu2WCkDovXs5n9dHMjf5MZQbdf+kTVnAcSnVUZ0MSwCfy7O2uuN6+3uv4jM5sELQRh2hfVxhy0J5ubxzcej+VQmZl/Wl0LiCE60/wNL0ukHocAsGJmSOsQF5MQB/BxmfPuAOC76ph1zO/91P7hc7vWxNky6vs4AU/2e3tUlvYEUWLRlUOnMTwywAUAslNGV1O99qGUau92zwb+P637dbhJNOtaooNg3GeV6BBpEJn/rdHeqIstHBzjHimrjW43tRHvfSIy5cUc6qbrUuHOgz+eDh23S9BhXKM3sY29Wi3t9WYtcLLtd22nbgqfNSU2KEyfHJyEwV7j5xCzdj5jgtcEuiNm5ZCgZADwaz8u6yQ4cWGwb9QM4XS2PNjv7Pfn9+Skij9IH9H+emXYRlDKkCZjyxok62d+zt47+vBAIpOnbZhYuFnbEufcEM/qAM3SWtGRFQOeRiQkAiZiUejWo3ziXR6YEyr7BpxQDokuHnQfDSvYmrsltgUTOdqfARmLmT3omH1779y+Pj3ROiRBgu2kuOIzbbyLjpINcX5VU5Zwh3Bny9NA8rY4N2l/7b1gLKQPYa+HVk7lXLmHeuzKe6ByjtpUvd1dx3Qwv2JYYaoXJGI93dsZw/56Xdk8/NuHjzaHtUO8D4MCxlciFjEejVNm+XGQqiyRZfLY2zrMkzEIhoE15GvfrNpv7cHJ2J5cnNqo17GfXvxg3V7Hhicndr1Y2kY6xp66cwRO+pUzSraVDUQa0MGy8bok0ehRONsOqbQiTUvvFsaER+A8yYV2DDreBw6uXMXjMfkuYHIon8buCJBziIRtCUgm2KkNSiImP7/+zNJieC15unooWzVnNVf6v3/17T7bl0TNtjp3fh2NNZctsX5TjqCrRgIlBye0uva3ezsfjuybJ0+tvpnZ9PJS49zZPB+uruQZgkakKrbWWczsnu3kcfLNyYmNoekZehdaE+ke1KrIzJHwEGDwFhoTsm4Eeur4cJo5lvGhfqib43SSHiCoFGZFwlE8UjCLKXy+TixUgMRssbJ617H5rrCrfcduiq69r9f2cr60l4uFLRlUxph3BRYvVWkToHcI5kQdQPKz0M7y3+pGcXMqbxMPipSy2HYtYAJz9Hg0tC9GiCILiWEZATBm8B/mWuHQOV8u3SmV2SSBtv393GjKSzIeRGAP/H7hB+OdSYAbAIp8ZBrTtQyE1LfdTwAtA0yGTMCo4aJBODmx1/O5WkI/7hy80Sa6patJs308s9b9FrChVdU7ubKNrsnIQ9lPdqSMPxgnAi0AhIMWpbtGqne7NpvP9P8JOPj7ZEKzNW3grrXxLNLvg2swwhMk22rj8OZn0io/bduPS5u/Vq753Nfv2ks88qZjQlnqRvb0J/ud6v6IEtGd9DGnwm5eA/SgpHGaLB1EyXnTD1in8R1TpzaCklZebzOnJHQzWerzmHHIEtWhxFoJ63lRvrEmHJy4MRuj7lfYnXNQ0h0ssIOHBIPX3NFJLpAbBhXKq1rZKyzj+93aXq+X9grbdlZEjLKXxiIo5mTImpIxSUqsGUdRzg6lEDRB4vG9bmeNyQDln26dfrj2u8CJ9o4+k4N1foL/Z7jfQ9vb3zx4ZKeIXPEBWde2qRdWlO5eqrWHkzVdDQjlSXJ2W7vZb6Wz4TBlpg7MCawJ4EQdJWrr3kngTAIFKBnCnvDsNfPKSzxV340J5VNUO8PIHpfLcbBOmqsVolTuRYIVkgwMDXHmxpulWs3ti37H/vrehX19MlZpEebEwYkDA56Nz76JUhJ6KTm9umttY62vkSaedKg8ET+fzEl2dzhzS/zB9tzLs2nloL0vk8Qc7JoSB09oPIb6+2xWGyu6pSZcXxcd+9Dp2Pc3N/bd1ZVNue8AFNxjFX080yfOw2a5zUOwmJFISoSrMrln/nkdWi2BZx2cdAROTsue3RsP9bvsmH1491rMbTUe2eVsKsaQMjgsPD+P7b/HrL1NZzfaT2K4wskZvSTMt5eXHTXr3sTi9vOLe+5NBu0kqA1O7gLnh7JMWxTbBicOgjIuNEA+akHt92rHvdybyT415pWtPZtnbwqpvSZ1GwTlNQqcKFMKUNLevO2gdZwBHmgmz8Ac4cWU1+w02e5saB37qy+/spNqaFdv39nHd+8FTkQfKygh7sK1bCZa8floYN9eXNgTeuZ5YBxk1HB7CXxoKTXroWEIpkAto0mBBWOigIbafb12czadhFIRKBAnOGHEfLQphO8JrIeXRfyaaVGmrIP7a8cu9x273nc1cRdn2J+XK7s2qESToI+BU4iu5GOrMg8Mg3eOaLGHEEiCz6BfW4US1+vIfA16f2uj3ca+vndhF10mg25kJT0qCFQ93UeCEs/Pp7665iSBlRZLTOzMtkk5NMp0x41ztvvC5isGj/sEaf5EZZ7DvEBNYk2iXXzLLIWgIanhiiHp9e39qrZX85m9xy8EUAIA7fZFTbucj3IcIAGWzlkwdxj2YEnt0hdssCZRXsgWcZ7x02dPxeq8e/fOO0fKyi6vLnUP2Ninp6f2+uUr/cmTQwORdLY2chiTNSwNFDsmcTHx9PiQ/jw4//x3fJp5jIa/HRO5e5puu5/eaPIwtDpMGWMKcFWmPCozMoBlDJ+UwRVtq9Ic+QwcHRzRgQKQTAt6L+34eubZy0U52CfvqHDPGQ8s/n3sG3n9SJSYAzbDwVdGh/5b5TKeMzbokWlq3YfhGtCU1uJuhzlMPZt3C/tYbO1VvbBXy5Uto5wjJ0m9dzqIOsiSRknAJCjuZEFCoJxCxeOM8fh5Hgdw/t3r9Ue18dZjVUU5WncTnDgL15MPyMMuc48wyOtKqE4bMQB813FzPL3nZifLhG7H9WhMx72xrU33e5uuEdpv1f6a4ARbe8CJwDReIz03Qiuj5VcOwlHWKYmdsWfElITNeAPaQl+Wa17JShoYSsOxkvB+sK3tZLe2Z1XP/nD/wr6ejG2820hXI02LSuheAhZYBTPAfCCUDWGShkaKQfESsHefuPCc9aYSD+UlsbZuX87+E0iHyWgJtQVIWiJo9mgmnqlx9JDuJdvOFpaW0nrfpr2+vdzt7LubGwGURRcWlxEAXel/UjiP/mSKA7hM37zUg1WF+yT5PpCZZzCIunpp9SMBltfWThYHJ2XfLiYj7ePObiO9kZZp331XPt5M9T59BqESc/ZeisZcFOaETiXup0S9UWpWuSnGNCiGtsCJy2C9SuHNJ8csx4HNbYBV63ucCQpgo/Uebn5HIe242+04nrXftylBxb3TJ9N5zLP0Fz6Ak9DxtROD1KjEZxA4EcsQCzz/np+xnVH9MtD6cLlsgQIFCqJg32x7m/RLO+mV9vzhY5t9vFK7FzdzuXCzK0y8lmSL/a51ljOrVksh9j/cv2/3eFCo3qETBU7cVIrgJ7+LDda8Tp2KopOI0hG1XD9ztHYEbQESHY6H4pbX50PxoTHmOF6GdiMeOAGCWjntwcuib1f7rl1Z197VW/tpvrAfZwu7KujeIetxQZ+SREAQbbya3HwQbrbBSSqZ3LSGxeS1ZCbO4m8y3G/VOvy7+xfKpksyI7wIGHMdWaMOlTRJ0/uEMDYirxY87IZqyxkeuAAAIABJREFUwG73r0wz6ubSARBQuXeYlsnW3he27N7Dltx1JxQfnI3hPbnWZbevtur3y6W9ms/to1pC+xKgcdi4EttFtU1JJ8CJSkMtcKJ5LLEWBV41v8f9axA7P3v+XJ/r5cuXOlg5VCnl8HNs6ouLC3v180sbj0YSB/LOcrBsWmrdWE7XFnoTZWv/ieBEe2q7sREur7AQi7k9KPv2/JQhcj0brDY2BFDUHHqu4ZBnCBoAvsbgOTRHAR7kfKvOCO+eye6N1J14NuNBI0WvTvk7YHFPHM9KJSLP2NDSpXjQTJ+CYBJYK6EDI9vTAYvuQuMP8Lkh43ZflUWvY++Ltb1cLuztqrYV10PglcA6igMxXyrgW9jfJ8/UGhT2C6rjdnT9VHBNWt7Bz+HnmszNcUswJcHQBHPCQTzqdOy8Y/Z4OJQ3iFybNYRubRum7bqm28HJluOFbrJC03FvbGdznGEpc9NCCziRqzQTdd1NNrUm8ksh7iFEDS2fz7xyplWMpPRh/iy8zdhTAjGAAUZYawcH0hSZbpXp04hwsq3tedWzv314z74aDa1ar9TFQ5xlD8JueIN3OJPKp8L77g6srHOkDk4AJp4YUkLWZwmTRQ3XjNTa458bAGp1pi4ljL10vsR8JmdbM35treor3RT4Q9OhGN3p2veLpf3x+sp+XCxt3uu7bX3hwyc1HVrt81t5V4lJCUBCSV+sVbiG8z0+isXHizSfL0SxAmO0/pd9OxsNbAiQ2aGLY1bbRp2D1u/Z1Wymkg6ztHRe01rMcMSoNhCj8HlJQOe+Lr7efRkGs3GLOXRH6UOh5+5kKcFJ+0x3cOJx2X+1NkDrZe4C/Prulo6k/bpNCSc+Z553WeIR46bzyns2jye669mmJvR/fPn7htNsA5S7wEl+7RZIaezhfYCTDMHI5rode3ByauN+JZv6D6/e2LBf2mQ0sdls5jRWWWrB9/F3qJc22tT21/fO7a/v37cxHRaLuQ00N6aOA8Rfn6KEBLHysGDGiwu9NMAtxF9clPQLcor1TCw3gx52dKC4RYjsSfVbs3Kj5OAH9MZW9ca2Rc9W3dI+7jp2XfTtbb21H26m9mK5sptOx2YEYrUMI+11mZK6fmAj7gAnnoHArviiAyQAHOhIgRpGCDsp9vZ4VNk3D+5ZVa/kEDrAQEzdL2mqdbCnlzOv+ebSAoouCk0NDUMz9aaHKBYwxIFEfRcKnk4XnyZ9GN5GlQfmhN9pF5/DvPBioJ4763TtPZNlFwvpB/Cq2DEUrkC0qXpVLH8X0DUugZFdJ3PSBidiw8hmQiw3nIzt0aNH2qxv376Vl0KWbAAmABJe5/1bZ1V8bgrCPZ8b1M4Y8/l71uYdSndttru3+r/vq59jTqRhYPK07VTSIVvlsHt2MhE4wRSLcQ+bJZ0fO7V/d/ul2L35cmEFDsIEwOiK0HOOwXgyYAuDpsPeZl14y6KeZ1wOQkPWgbJq6t7hu+OCY2cbJVbU2oq1q3ZX2BsmjVPKRQTvk6oZ8IUp3krDAzlcY+5Jv7R51+zNbmU/z6f2ZllbDZjVIMwDOFHJxvls1zcJNAfDkespEMXdYdUv7Nd8TvK5eIw9gJNDgecQsnMtKWsOPxEAALNzEI2e93t2XvQ0B+mEoL9d23rLpGaYLqz8d9YD9xmsAeZqZtNibwv8kaQ3OTAngBQybTJ5DnxpTQA+tA/TkShQ4gMAXUN28AoimRBAkY9Z2DvAZlF6aI20yNZ5dfVRGursBU4m64V9Pars7x/dt6dV3/qrpZUCQwg3/fBU9h6DGCUFomc6Ovl04HGVEs4fM3W0CLtInWeC2NX9lly8mzomrWP1x4a9fE4M17we10flWjYs1jsIyXGxrWy9ZVxIZdN+Zf9yfWP/cnVlr3kv9kvRV4eUoIzAH23LGw2lk1t3dC2yr1i3AikCKvyJtupoxIhKfQ4AWfejsm/no5Fs6+vl3MqyZ6v1SuCE0s50sbSP19c6F7jmnDrP1GosHgBrlKRpEvGOHQcnTcdLKETa5ZbgQbUm26WXYxalDU6aqkG7c+cTIa0dv+76e2IbvW68jv89XLVDrpA9T/7+WUXw8+CX4Cb2Ht06mU0qm/oVzcldF5XUIfQxG1yUsjKHjZ0MBnY+ntjZcGwf376z7bLW8DeoeChR/A+U7YH8Nyvr10s7tZ393eMH9vuLC+vPZlYsFjYZlLaJzD67EFiMXc1J8Qwuu6Aao6GjKaqZNSYKdOSWiNP9HTAUI4ge3OpcfEuAX+B2aF1b9QZ2uaem2bPX9db+dD21F4uVTbsdlXU0klsiR2+RkuU0GpA7wEljg57gZA1L0bEBQQTGqF5pyuUXDEF8cM/KeiEb+yHDo9gS9MtvthIVc92aDE0gFGJ3MVxbO6KFFbJodxZ0lgl6VZOR5crIKHHfuN6oHur7yIRU501xbxgb4fCJxuT9aqGOnSk/L1t0xqsTeMKDQevNVRZedgiaPgAl91nBtdUtRt7g8za6Vg0GmqzMv2d9XaLZopDG5OL83C4vLzWDh007HAzd0h+GJChTDuT2Wuew9b0TgfxIe3F31nB8FB4fZ7d3+qfASWOaFZ1ZQ9vZWYdnPpIAmsNuDPtDWXGxsN1mZ/3BQIyjwMl8JlpYbGWo5l0cG0PN1JXla70J6AKtTrWnizBXwL1ogxPvnHDg65OKESr6IZJdPAKQ+Pisa+tS/gPYhHsw4GSBsRiahnJgVafU3BNmUs06Zq/Xc3sxvbGXs4Wt+TqAFkF6lHV8yjkZspcAs/6v55UOqUetiZ9KqNrBW8C9Cc4OfrIFMldpVJMcBgUgaVpJE/gShzY+lfjMOhrQyGwdOq52O4CeDzrEhwMTwh79WBjTMeqiYLjfXm34TCWWYWPhrrBk62KcBE76ssEfMb4A63gJ5rNLw48qOaPG/k7xtwMF3/OseYTgfC1b830feOkEAFLWc4GTbyYDgZMvKE/MZ1aBPUJcz/NXWYTnoi5Ium1gNWL/xJwX90uKDg5Nq92qfENJUg6y6rphoKoPpsv1mftN5bBsn+X6egwARBMoR5emjLTfE22ZnLu3AeBkU9imP7TFYGT/z8dL++PNjb2XxqmyfRf47xo/lZW2PspDowECnKgxgHgBq8KfxFIYSgBKgBSYRO5Dum67RUFXIPL+2alNhgO7+vje8P9ZbWolfOPTE5vVK3v/8VJzrThnKPGpFVv+Ua4R4n4MBsOYdebNDOo8jM93cG/NGOSJTXNPYgPcBSLagKVdDfmtqdYBzEei2TAn2k23AIYApOihYHwiQcoyTxucaNxG61c7mhb/7enX+6zFHy+SdjaZB3p7Ywu5xah3slYC03I+l0AIB89RWdqkGtqbn19axUCmNW12exuPT5xCZqgdorvl3HqruT0se/Z3Xzyy5+ORdXEEXa9tPKhszbCzbIcKMRgTMgHYXod3oZCryb2GmaUmUbehNch7kH3knsG75oDppwhi1Xcdh6drxBminOCksquitKuia6+WG/vhZmY/BXPCXBCYBKdk/aHI0I3DvKU5cbV1UnTpYupdRYATPAc69UqTTe/1u/Z0PLDn5yfWXy6st2F0OerwjnUQF6Jqhx0S8wPYgIqPgVsxjO1wwMaMEhlAJVUNSxSsUwxmo8tCzwZaWVbkXQWiPPyo18ogCR+ZomvTTmnX+729W83t/Wpp0xgECGtC+aEJUs3B78Y/TkW6GVK2/Io5SffeqHMTyBBmon/wceJeqsm1yrOFNUEs++rVKwEcMrfRcGT1amUrhMIKcB4Yc5P6z6fWwOvoAkZtev9IaBa7rbUZ83QMMrOVjfiZdluodhwIpGfgQOd+wIzttnYa4OQpNf+92QlZLyWXxdI1NHQbodGh66WurQO9QJANcCIAxroT0HMhsA6qoPaVkfKMaFWMeVMuQvT9k2UdN8By4CrH5ZjkyjU0+wmQgHU9wwApOYSpmRgtZGTr2qbLpVX9gXxOOt3StpR1umZvtyv78eZa4GSL54PcPR3cM4spjR0RbcqGX1sm3GDjth8P47sV5JIavoN+vkVzRyvxLXDSxp/p3ZFshAskGjEi+jCSBpiTL4ZDe1jStbMVo9VByUrCQNlxT8m2J3EwfibT3UYt+FN+R1lHnX6AE2mCttbv9BRD6cqjowbWBK6LgM59cROtcDsOWwFXa0bXTLCP6Mw04iPY5Lx+d/h00Wu5mtvZvrZvT0f2h/vndg/WZzETcOEWwoBxiJMkcHt2sqzHxwimzQXTIT0RsyKRf2ikJJ5W3dpLhezperUWQy2gG/fb16mXhLxzwX2p1PofrIkia/6MXJJhigqr9gyo3NumP7JZObB/+vjBwQkjRErMJmkZJtl0NkLWbk47hebFGxNU4gkDPOKqwx936nVWZat74eJg/ywklADzh/cu7JQ49PJnAVNK7P1hKeYEz5brKRUD93AiQRebz+wzksIodZB4EIvUMh1zdvy4yNPooA3JMnkKutugo73G22Alk79DfGpb338eqhyDFJd4Nj4iTXLZlHGiJNUwJ1FSzrIO5effDE6OMwyhoGAa2hfvzEMM3mPR0jGDSG61UhfJ+clED2x+M5UTbNkrYwKoK721KPd7q6AEEWUtZ/ZkPLC/ffzQHiKSpaTDcDt0HOs6vEF8IctzQxSyZ1f6jKEGzwOmfRMzW86vaQIm9XpaN8kQdKiTfTjtquxw786LvB8LZUUbZH9o0/7APuy69tN8aT9O5/Z6vbVpr+vKew52UVbRjaOZOj4fI6eHNuAkFOjuokfN363sCfKd5VJ08cNBKXDycNC3sl5JbEcrdsnMCe11prceArcAGcGQTR3siQzIUuDYQuwSp+mgEUcswKEZIGhG8EeR3qRjmJXLTTXEWLlhYVo2/cpuitI+bnf2djm1j+uVnHNlpBX3IH0ynJ70nvgUcnkUBZz04rD01i+trQAnqZbnWwlqyhTjAFa3ScMUwCTM1aEATUo5g3Zjrj9p7exaSBbhwC6FDiXW0t0yhjyx7mJOPg1CPrXl1d2Q4GS/tRPb2yOVdU40U6ncbOUTxL5iACJZl9x0OwQ0vC1WDvbChyYBGC6dXB/zTriffq9cc8NzUAa92alsKWBLKSzcHCVEJJPHFGzl7dk+Kt2z7QacaJ5fx7uiEIlmskJQx2cnZqXg31AwQ4syYnTrfNjXYk7erDbq7NqjRVCq4HotdXoI4Lkm7GDuFKLElinaXff3ODu8K64523D79RW0m3blUPAFGElReJtJwZ8G0SiGeU+GY7WAj7mCHaCKskGY1TFfCiYRcLJe23S7VtfOsujaNTN12HcwFJro6rQ4IHxSDlTSqZSQEFkAojlOglKal1HEnsSNaES8oRuTYDk6dpokQ1onuojoqFzbYLO0R/2OfXs+tq/HQ+lPuquFSu7cJ7kwI84dwRP5eiR0VIOeMDvr4jDuIezmw3ZeLcACTW64JSF+eK7AvInF0+A5j+9igfUgXJOQ2pr0NuLzwDYg4F/iBdXtW7XDFr6wbW9sV52ewMm/XF/bh07XlkzUVfkIO6FAtmg9NJfIbRE8m+fZO5tEzGYtEl8xBZSJpmGuuRXoBrhLStCNIZhm9uj+fZuMx/b2zWuV9LoldvmwnaXrW6S78Xvj+sKOko7RcKAEzT24PLGlWwd2KY3sMqF17JneSwijPcm7i6G962u5Dw774QAsEuTcBfLza7df8zaLkoBHZ7B/TAcrkYwnQPF1Eg0R2n+HX7eYk//65KtbzElme8c00HHtVhenaZYgd8oMOtVVezubTER1QWd+eP/eDzkGl5H10e6FV0cIidjYY+aJrOb27GRkf3h4T66LFV4eYeO+4YCNycHsKRamwIlaVMNwLdXeLRER90QLvVW/5HPnnAceRsXwNN3I8DkJcKKsINoyQf1ycuwNbF6O7O3G7Purqb2YLezD3mwKCDOsqA/gRP33AicsbmdR/NBz5iRrck3GsYMR6crmH+bkpDB7PCrt2Xho491axlwYJTl97jVJwAkBzQ+PoLuzhi6A4r/jAnWwMYKeQ5vFz69ez2nZnCwLOJFGAwaCJ7crbMAYdIJb0J7UYneag1LatFPZu3ptbxZTu9zUtsK5VF4FvtkJHMpIms/hSzT1BD6JuNuAE80xCYdW3/xulnZr/UW3hIR+/Z4ASM4LSnCCIVVbXEugz5bavC8CaHHg5vZotECxsfLeef3nl9KzZIDuCgSfAiXN+yHY5jeePojI97SOj+z56Zl1mT68Yoic2RYXW7WGEsR7Yk9gSOrlwju8wq9EHifcf9qPOx2VvHJWh7LSnMPklJYcdzU4jq/r+eKX4xNhob3lldPUtH0vqWYeHXqu56WTiPWCtbpT8hJMY+CFGBswtXNPCwzIvJW4tp9mU3uL2FyaAES0iNGdOYnIpv0rDU2ABu2gI+bk+N63s8PPPYOGwWsBklvgxCNuY6XvZ0GGW2ehMEQ873Tti3JgX5Sl607o2NiubN/1A7ZEFAwLydA3TR/eSgxbd7p2tVqqlRinWIrdHILER6btjimJcZDxnurg8dIo76wWbnZp3A/F7uguyvuUbtAJWpuStrQxmFmih8G2fmPPJpXAyaNeYcN6YRXCfM0d7AoEECOG45GeNesGUW6/hB31Lh6Pae5HkrPKanyE8t8CrLhmybV9iEbZw7RDOzHmbtTp3ovBG/FekFrznjyece18nhtY5l5l1R436J7tyrG925rKOmhOLjGDlK7EhdaODNTVbkWHVvyV/vR2+WiZxzkbp1meD+AkHMNlrafYtrNVsIroHfncnHeP7j9Q+ez6+sr6JfHf7Hoxs6Lnk9Ip87O20ReyoDm/mLIOOGGaMx9tuVwptvugTmctM7lM4CLGVyglWOgY4ZDVglsgoRG8tgDALY1KaoMaxcjntky8d0DhGKfR4IUclNpOMFvgpOnWSeBy9Pl+AU7adXgt6hYVmqLD3PDtf2OTyvoYdmOxFOX4xf17djoa2WI6tdnNjTtxUlsUregZkdyDCUDqPtnYBV4nq7k9Px3bXz04lzB2sK6VkQB6yAIdnPhnY2FKeJf+GVroezcSYwGLymYhOJDRw8rDMWycWeRC6gp+KgQpY4M58UwTdO5IHtS/2Jotu6XNqpG9XG3sX99f2ovZ3K67fZuTDZrb1dNGDD0tZ8N0huXPoLcO4CRaNmU9zaHTNTxQ8bNg2N95t7BHw9KejgZilUYANrXjMm2eFmJErEw29eF+zfCvoGFTh5C+HXJpVReGo3JH6diP01rnQ/OkVYnFkiUdaqrOgLqrLW2sW6j8Yq9Nf73v27tVba/nU7vZkwX33OlTYlZ0SDjEuu4h0XrW7h0Twpw4OJHe6Q5wwvep9bBpAfepyFmuEDsSpTs2vGjnaE1uazF+yZyEXfWtckyKPdveH3Fy/QKctMjKo5LOZ3d48w0xGBOQXpiNE5ycnVlBiZRhbFyPunV8TLm8JuSEHAL0aO1OAazM8uQ46YBMtHrobnKv5+FFp4EG+AW7lx4/dAXpoNFAPx8W6cVALw+61bYfTGhOEMUC5qG43d+DcqMfo8zVwWl5jXamYGhmxz7s1/ZidmOvVxtb9Uv5e8gtA8ZELIC3NivotdoN21qQdlnnLur6U2W1w1pUdLitOWkBFdHjAYiadRtMirqcKDNT1tl37DGOvr3KzmGodrCzC9t24Aaw78crqGfF1q0Klvudrejy2+7serVycMKhFzYEKheUAzsdjpxNBZjIVI3YlvGJJI3uO9cWcZuyjbcBJwGkXADtTrKKN+hQYFqZbr5e2UWxs69xOD0b2tl+Y4P1woYFoMrLNoATEqzBcORgt6aFnaGeKdx0FlSdNzmrLIzT8uDnUPX3Jl5559+22Io59bJTHLbCDw53KH8oGdU4gIgR0cygVnUM0MqRdbeUZUvb9IYquf+/l5f2zx8v7bLblbUBGjjXenjJyMv/lMZcuKzELbqLZMYpnQ26E0o64VnFTUV8rmGq6EHWtqhXhr3CoKzEnBDrlsuFjEVps/9wfakBc+gO0Z+QUCpxClGxSrVFx8aTsZVlZYvlMvSYhzlYDTiJ/ZfMg4TiYYipxCOE7nx/JiTHDGICl8Ofn9bQHe+rQ1wL1qRJioPNuQVOwtCydfYl6+O2Gr+cGn4LnPyXp1/ttQGT0j6qk6foUHRwurvlHA4+KcgbFLjfq5zz8OxMNOTi5trm06lPlg03Ueho0bU7Bm6ZMg46FMp6aefdjn19cWrPT4Y23q6tt0Yp7q/fUJFCnq5O1/RWghgGT+HqCfUI7UZQ1cHVzKRwLwAJd8kE1JaWNzOM0QR3HJxo9LsetGeIixra1awuh3bVK6Uz+ePHK5V2bnC1VNtsUH4o7wFC0UIGw5BD/9jcjXgIwaxa8Tz0klV1pOrfGM6TF72uPRlV9qBfWLVZWbkhi6EtGO8JRGaUc5xu1+dteuwiowo1eS5CsSGyG+81Q9oUwLq0ENMlgWcBsjwMgioru5Tp3B6dLKnfZYZKz5YAQDqQqq7NrGPv6729X65V0sH1si57aofk3QgvjQW5AoovaN8wOaDMDwcp9sMsTcK3psTg24GfaTMomSXk+vS6tKZDKpPPVmLPsrz809Yh8XPHgtjceO0NcrwZfwk6fntJ5xawzxdSlqgZ6nZeVeqQeHoyUVmnt1yqtNmh4yUOGdnts8bD9RdTrmHpvkGU48RKcWiGuSAHCM8+O5YS0Gl9s3/kEornhA9Uo1MBYK0BgOinYs+7i2/4C0e8ELWegjyYkw4zVfyQWSwXtsKsD8Hy+NSqHv4OzI0xgZN3u5X9+ebaXtcbjTpYSTjumSUfJvULHGC+l2MdhNhO1yng0KalD2vlOJn6NbDopcbwiYhvajMnTXAOEWwCFZWcCE8dn7Z+vtnb46JvX5ZDu0C/tqtttV7asqCfyUducPdgRxEGc6hiVz9F1E75bIO1Pa2tgHoTM4ZWZIIXBgc6CV7jaeHlWDEKMaGYQxFNn9hsifsPAyuVzKlrwMt43snjJfkiEsGvR0P73enYHg8KO+tsrGIIa9fkrSKGg+sVqFDxTtei+8aej5ETaYombxyJzdmz4iKjROfRL4cE8hI07VJeSUAtQW8kWNlxxH3whMPLHh4QPHbJZ6dfWbEjUevbvjqxt/XO/vH1W/vzfKGyjkzYeF+GwgKoBdAwDwTnhzYrjPXkA0VjRMx8geVKrQmdlwhoiZVaIzRCUOKpaw0knaCVDHFr0fOyKFPT+6PK5ngYBfu/Wa5tUDCKoOulapVV+3ZyeipQ8eHDB5VcmROXTufp4CrgFyJ378pzP50UuCeDmh1QCfB/bf3L5O43/LqzbBTPIeM6/5vJrc9udX2Ru0znIF3vy0hw4mXVu38VCU70z2npdsf3Hpd5+Jak5ykBECAvxhMbE5wYzrZcGOUY7xE3tRZyuOFvSDsLU2rZ1APskZdzu1/27fcPLuzZeKCNgTsqY8c1AVctVcno+CHHc5ZddrSsEQCgkantsTE8kDrLQs2S7IK2Y24emXrS22lnr6qUN5L4IR4olIcMHc3Ia4RVHzs99c5/d31tr1a1LcuhqFkNkNtslWEsWfxoOPo921OyiOmiWWtMgKIsA2qRzxTgBMCGbfR9wMl4YPd7ZgM2Ur3SEEUN65OrKzVTslRvxSP4KWCGP4Lo9QADOohDTIq2RCpwaQ2c3pQ1dUwGhZbE3K3D5mTQ3AYTpq71CxwWsObf26rY26zARMrsw7qwj7UL/Bh+yNCtNcxKLBCGTfPZmsDq9JdeS1m8ELSL1JrSTQgfm40ZB5PKMS2hY16fs2nRZhhTetutxAlKBMJbACnp5xRb/4Y9+otv+UvLOflCBH4YB8o6J+hnZlOBk+dnpzbaAt5dc6Ijn3lNMVYeehnAhaW5l1JcIMsxQKDX84Y9oaU7mI+8vymO5blaCNOVfMQYBDegYpv6+7FHMIyik4DkAidS1gY6MxkoRhaksRXasj4pHCaO1wTY9vYkBH153+AJ9Ha9tBfzqbyCFkydZqijWmNdsJ1CatdkJQRJ12e/e37o+XM/Bn6/FZxE/SDPuwiiR9X3EJ5mapGHrYzXOcB3Oztf7+2x9ex5D3ACc0Ib9coWtpHXkQvMYZn7Yr3QMOBvcsMMGWbrMORuu/Yygsqtfavo0qF8R/Khqdo+hVZlpVbGKuBITMDbRyAKEOHCfsUxDi+NAqAhAbYgzOfIutdLm+y29ofTU/v92cTul3ubFGsrdysbIOgMl1sYL1gtVGie/fozkD8JayR0Bs50HSzJ0wTQwVHcBwErn3C+Lehq8v2rBEQMnTNDDrxCJ6UJz1F+yQRHVgQ765Ec7oizfdtVJ/ZmtbX/G3AyW9pNWdkc3YkMih3QuQQBkEay5jDTxwxgIshB7wCFxE9dOpH0OtfieiriaKdiPXdsScPGjqnguJ2XsrZg7cv1lrtR9uxms2qGDW6XNDa4JCG1kqyJycmJreu1XV9j6+mu5V5FJEb66sujPNd3N3xSjtf/7ZL+r0e2z4GTz8U3NxQ/sC+HeUDBfSkPPZiwKfFIt2GdV7cFse1PegucZM3y1jfE/7SzyTa9ru6K3U7dOVCQe/rXF0uvkartyvvbCwAB1BnmSgixGGZG4MVgbTa1L07G9jdPHtsj1N+LmSazDnsdiQC93h+TUr1y2JR2/MDxbh3eSxbd4dvPJsxBWNIfxEwQNiwGOGSHUHM+ORUfB6+VZvBW7R59BnoT6zg46fbsh+lMzoPMkakHI1tmWUl2yGup8cmMACdGz7rU32nic2BPpMUIhgDYhleEwInt7UGva4+Hpd2n/rtb0walaafqgWcYIUPWEMtVZKQbbSx3WHVvCzIEaTKoa4aXiRiavviocHvEgKyw5Rp7fjpBeqpzy94+MjFKaqPBSJQ0oI+guiz2dr2p7Wq3szcLAuzeFnQZMPJeY++5rphwS9anlmRfDz4nxa37tahD9JZzRPRXVhbAAAAgAElEQVS1FjhpqPmm/HY4OJwFOBhyCXStYiJvHNJoTdqH1+2N5GzBfyY4keCPQ2ezkeOosRfGY/uStsT9zoaUTlvgJNtMAbwqZQXFnYGd6wVgak3QqhieL7n2vZzpwIbnrIMP7YDMqXyuiUyoAOUcnrOp9tVgSGY40WFRUxev11Zp4KTXvgH+DpAdbOpwwWSqX3pyxHydbqn9gL/H281SzMkLwEnZF6htgxNR1429f84V/feBk98ENuPzK7PLWHcsiG3pTJSxN/wnOoK9WocvNoU9Yop0dyBDNmlOdmtbdbw1VT+HeWLBYE0m5DJIdG0zBJa0hTMwE0AXXSHErWE1sFG/cn0dQDOmgssMXm0S7r4phkGWEY7qYgpQ0y2mkg7ssjq00liRUtHGitXM7nUK+7t79+2b8xM7LdC3LW1gGys7vm+dOSF+ObscTWDeFcYBHH5SWU7nM2VmLLNEaQ2d1ZSTMSWlPr43ABK0UVFKzVZ19DSYbpIUqXQY3WUBvHKt43ujXlwNb+1ave/Zphrb68Xa/vHlW/txvrTFaKy4vYh2YDQsXBP6SIAKo0+koeFsYKgqcQN9ZMl4DKwlOBdwQvbnKE0ea50zZFhRY/c5ZmqwYBiqdzISU90jqJCdxGK3sd6w8q5DRpBgYx9DVz0Z7tigGmoFojthz3GuyZ05mGbua4rSM44BTnLlNjOvWsMdj8FFu8yjc/y4qvObNs3hm9oaJ48Ebu/R1hkpbQ7q09dOimF9Pfzar9vMSdRW85t1MLR+MrNWbeSAzgQ7bST8S3jmDF9bb62KDo9E7+gaRD0FOPGDeKPssDOf2pf3zu3vnz+1c+o902sHJ9RIqWXn4CfRcbheescOm8MPXEeYXk/1EJOTHaWKDh8ACY1iZgvBmE27JogEVaZ2t3DIlBZFwAtTJNOAwkW/Ek34p+lU4OQS0DEcCpWTOdBuBnNCoKFAAntiIGkNFIwuntYdhfLWb4zOoGIpkTE3h5kdZc8eV32713Wjp+18yrAYZbB8zMXaraCHg5FqmCx013k7cMN4LafvymCLbJcgJ4Gi5kXHkEBU5CsJvHg+muVBsJPT/E7aliGiPFrBuReAkI7Z1LaaL/RmubY5ttFk7t2OrbpQqD4UUBtJJmNuXS+AEmBSI8sju8vOogZEtMBJlm0cgEedM5C6v5Yv0AxglKE4lLkWp2gPXQze9nZgT9RS+J8ITpyNdLqeQY9jQMpiqUGPT8YjG+M8yb6u1/49HDCY/KkV0jc89tnebutZp2z9OfwCnLBe+DexYOFhlOBbh50AfHQ9RUuxskVAuToMkHTvm7KY+4/s1dbMHvHyG6UhZ2o4vtSiz2syW2Q4cJ3ZCq8LBFOV7Yd0vK3th6tL+3mFTxAdFdTlOWTdI8PHO7gWSusiBIApKtfX/F+iaHAIVMcB+Nej320RYBuc3PqZqKO3tSfevQ/bt7aB7e0CzUmvsifdSv40Xe4JGXTHM20N/1N/LQdYX6XPGewKjG9R2Gy1VPnYDdhgK3sqFYyrQVPSETRAHxEiRH1eARP3M9GcpVYXk547ujJaacWsuEUAz10zpnZr+Zs87HXsb+/ft69OJzbYLqy/WdigcOdYlYvk+SGpaos1CR8V6R7c3VWeOKFr82SSeMyabIETrq0ZwCkP26Zk56UIF+qrbBVdRnr9aKv17j9f67TqFn3vLNsCTqwvcPJyXts//vxGDPdqPLEa9kQAwzUsKm+pFRoL+aphTaSHCXAiCQIlnJjRpoMX3YuGb3oLNMCIUo9AihU2x1aCrroohxLjxFpr0vTO+ugHq9I2q1olfOIi3UGwLXl9ABTek7k6Pk4iSuFhfOhayhghkHYMMUOtzZa041z7PG+f3donWS8N9vEujUr7Z473kgP1CMJZik+JiByKHUDrNdJqq6VLafQkd2zS4r88/VIv1VDk8WZJ28lx8Ji2yX8USvBFtF/v5GIJMIEZQR9RodLXUD3vyBCLQXcP5Za1+wMMEMWulvbNowf2N8++sDGGa9MrG+CBwiaMxcxnEH0odBvbhH+PLgNt2MhqtCAQT0UZwJkVFkqUDnBZ5fBGLKjuhPRIcXCiy01DOlgVBtx1ejbt9u3lZitg8mK5tCnDyoZY8Ie6Gu+P3dZmGAzxoEDefE+YS7EQs3LmnwkPFMosPr+mi05gubTTorDHg4E9HvQF1hj+hxcMZZ0KpmS7sxmjAHTwOrr2WrMr3rnPHFA+MwU5Q+2CUn/Q+i21PJsNj0+CqA6ucJOUg6Gnj0K5270N+wMtMoDXBoOhfsfeLJfKUpYMtKJzBN0NglsXPjjpzjOJGRQ5oEoBJpG0yjnuo5Ibyj9n1PTD0jrXbgo683v5WdGEZG/pkBnumQpELTDY3tjJ/qW3x+foy1874P7Sn2sdpcriYEeYalut1/ZwUMmIjfLekAyKYIYXBSwQdepob2Rfbbc+cj0N3XToyF/GGc1cAwDNW2WdcE2WoWEAAd32ACgCQOyjlkhac6rC0Cv7RhEE5przDJlOoVrBlcOKKdIIO3FJxWmZeUvFeGQ3HbMfpzf2AuM+ut3QD4hJc3CiQ+6z4OSQNWYMOw6uvxZsbz9Pj6a3oEpmZe1OmJYw1s8FSnJbdRXes6496pf2qNO3ExKiODjSDl0tpAwDBSTiYxHWAxuusWMCJhJXqlTinYiT4VgeJ90oQwDwASg6uBn5IYdfPwAl+JerbFBOOWIgxoSwPogTlMIFRonP+41N6pk9G5b218wzGw+tt55bZ720QRerfPcZkYYkEkTR8s1EWbkQHLpo0iZfwzZjTwfDl2MVvMuIz+BCV9qX0kIdkOtr1L2pXCcWTtGhzWg3aGjIaQeQgtN1x7a9gW2rE3u5qO0fX72xnxYrm1VDW1DW4TMHY4j2sCaJlr6O+TYZ7yKRkour/9bnaagyT65gXxRXmYhO2X08ssF4bO9vbuzlhw9KTHsMZQ3Wh9bjxWZlRUwT5+WQI8gwEVuIEH+zv0iah3g01bVdXd+oiyfNNFUVCz+UXL+KfyFKzj2QsdGTn0PNI2PeLbDRAiftPfHv2UftGNh040TcPUgZ/NUbIWzDoHyilfgfnjxzAB4ARH9GfSsDXFpge5bkb6ILh2Wo+u64t1jZZrXWzJc9AGVnOiBF7wY4oeUYRqWyQtOKKzoRFgs7tb198/iR/e7BhQ3qpfWWc4PgwgBovVqoTSsFuWnUFcaqtkffQK+7zHDQSuxVE1ftkg4Aqd/DsTUASlJ38shQNhpsC5sRi2yQqGrtMQMAAVs5sEsr7LsbWJOpvYN+g47udTUTg/tC1gM4QdymEdmaGeJCP377IKvAmmJ9fP4OiL2COaF1bLm0sy7mayN7PKxssq3tlLoifhayAu9ajegWXQ01fNrdpDXwclQeGiB/0fYauuWlK9Usk8rT5/GaLQhCXw/zOQGlGAzC+1EqqXqM+O7azXJpW6yZq669XizsxXQucEIrKP4mABS5fAbCB5zgReVZ3cEQjLXTZt/aWpIEJlrM0ekTeKUJGrkGnVZ2atkDm9evUyDmnYPRcSFa1AOLsq987aCVfw2A/Jav3wVSmpJUvMDtTexrbgMTyCHOYUGWWdf2oKo0Wwe3Uea1dOTA6sDRyy0ekOWaWQA6NnrWKnOFaDrLD8weUvknvBHae11Ta6P0mYGr2RMxqFID2yL4ST9QdNxHJuKApm3HvecAJHAnZGDv8zOwbrw/5N6GOn6/L4fUl8ulfX99bTcIC3XQhL14Midcr/ajlwR9WGSuhBDxt8oyv+U5fe57DqH86DvFIsc6CpDCeu4XPnbgvOjYg17f7lnHxhxOYrq8GYCy8H7nGT4dIAhfKY3W+s0sHcwUN9LLZScGbAMGloz+wIuExAS9iLoUwzGVw891cgRdZyZVJo3nod2A4RfjCLQHdx4TwmNqtF/bvd3Cvj0b2zenZ/agKq23WVqxWVpFzIlSuDRu4XXjDAx7LTtrvGOEZ6Tykdaks2d8jXvA+SGsFyXInA6uDsPQmDg49LZr/VzLeC2/lk9EjAzAUIaQsNaUuYk/A9tUE3sxW9o/vXlnr+qNXRddm2sddbytXXqsMDhTIwFMY5Syud6YAaTSJ6UoxSBvF+YTol8cDYcCeYvV3LpVx0pm6pye2Y9v39qP79+rXX4wnkTXmdl8MbcFQIZ7Wjljr+4txW8v4/A1F+lv7fz8XHGKMR2wKu1u2rS1z3vB52rHyOPkrQ1IMu5l3M1BfRlL8zWbf28Bm0/tG23XaPbwn022x2VGh7h3mOl1ADEHcHK894q/f/JU3TpqQ8u2OU3ujdJNbsrIuDM4JDjZMkODMsZqLVMffu/qrco3ag9TSRABKmjd1LMPCYbP4GC9tpP1xh5WlX398IE9ORnHDJm1nfS6Aifzm2vvo8kplzpEaTl1J9g1em/ACZblPXfqY7MQ9AVOQLh0OAgBe83U53Yg1HNzIj3Awmd3IEfzTIT3EIa3DbM/qqG92+7tny8v7YfZzK4Q8ZWlShiwJAJoagWkW0dNamJNACdsDI5mDhQHdwHFc7jaZmuDbl+dOoxdpxURcPKg7Kmt+qRjVvJhIntQDzyvI9rRJy+790K0kCGMk0iUmr935yRTw+HmP0o3BqUo76vxwFHIbyBn03AfqJHSBVB26AjpqOVx3evYrGv2ajG3n6FO0cFEACDDoqTjn8b9TJw9OXRFuPjyAE4EElpGQkpKowSUmyvp6jZdKdoaQyoodJk6RVlLbYHuWZBgxNe3m4hlRvEfCU4+tXkbVrLFQOq6JMVAI2SaOosjMmML7pelZusAUkYcKHTCwHyEDbi0P2IkucdylnLAEKJCiSG9J173kSQhRbKp3td9DFaLf8uSD89b3T4hUu6V7izKE5I5H5+HQBquwRxG2t8hwkzK3el5BLkeiCVP7/QUuJdFYdf7rb2pV/bHyyu7LEw6FPZLgfA653PKcTk54jBLUyAMbwaetxjjX4UUn8Mid/57+9W0DlvFo3YbPGxWd7e24X5nF92ePeiXdlZ0bKAORrREaKsKW8IYUQ7DAkCD/ta2YBaXwEnOcPGyQ65hEq1hr7QBSQtrVyjEvWRgTjRnRt0QfhiwDnxMmMdGRRmVWGL0QLCKsFu5Hye2tue9tf3NvTN7PprInbiD78d2LTdabq1PpHbvFWkeALkSpzpb6y6uh4m6MDoqe6RfSYiZk3xIwbYnw/Hzjcjdn6XHAj838v9Tm8DzcFuBnTxW1B4d4GTVqWzeHdgPV3P7n+8+2JvNzqb46sCgwiLnOg8CWZhui0+Xl53ELhIro9Tp4x1CTxWtzcTHyXBkzMSpSZzLjrpxuuOJ/etPP9vPTEHem1XjE8VOurOWq4U0fTAn3UHpnkKw+Hj8rDFS9CGm2Y3IVHXAynQ202DT4xJNxkbvzInJxU3J/FD6zniQoOSuP9tkw18CTlxn1Eq4m5KOv5p/1uyouz2qQLHiE3u3+PunzzKXb9grDUcKCunQJhS1+gjuClgaXEWvd+1aDyb6rjY6+NWKyiIALWozUaJhOufWSpTNUNabrZ2u1/Z0MrEv79+ze4NKkzBPux07Q/kMimbYVAzikwEViwXkS/vaDjV0CPrI2vam+RMsHBYv2QgV83ldO9MQLrC4NPIZCahoZURBJoPAIDM2m28vK7qlLfYducO+2e7UO6+STlVq1Lvs6UNgKhdAdBqABwmh+Peum5IFe6OZO2FClIcW2cOA4XqYItUOTh6WfbvX68qADf+LARW0AGn8vOsOONxY4C7kaovH0slT5bAQXvE5JdyCXYhZFfWuFrMizxpGs5ccZJQL6Lhwy2pq2iWDs3Au5JDqFna5X9ur5dze0UEi0S8uip6haFAcQUzqd58a6qgsmBPNs0hhlI9LPz4QEs03h0MgcGf2vBaujFHdTlF+COZE2UPojBSgfZd4A2SIyv6jmZPPnYLZ4pfASMCKZxizS4ZkUptak6dhTNCc3IPi3e1U7klwovNAJTmYiI26DoiwaEsEGtSpFgdIDIEb0o4K4xbDxfh3+ZSoNRQB4GH4mgdkc7+gcMCk/MlpgQMvwRsgBDiRv0y/p8CKRsI1A+5OzGOCRdFhqim5ao2wLXqLblddKq+WS/vj1bV9NLq/9raV829k+Yp3XtN3gHoAtwnuQw/6SVHd557L5/5dmWAkbm5N0Iicwtl3qf0JkHw4GKgki6svcQ5wIgNHRNr8ZL/yoX/rteImLfnrDvHCBZfSDUcL+ABgQucc4kzmYJE8SOwaBmTcL41f8OclLYo2RuhOJPovY77VXtk5bAet3nKRocOo2NjX1cb+/sGFPS4rMdkFAwsxX4uOGjRcPm/GIaA70DiuSCM44iXrmyYDHrNbkgNMMXxE2+FD8pRgpIA3xPA5UT1n1QiM6EDzs0PnTOqOYi24LcJetu8qZxpi2K4tGaVhpf1wPRM4+bArbIE4nFb7qhLryH1wJp/1Slxir8R03mgX9zZt7yby6d5SEErniFxhPECDR9K2ssmob+VoaDYa2z/9+c/2Bt0JjGQ1kL8PgublYi5to9EUMqTc07XVktEaKzkGp0cT18VeYz8lEzWdTm8t0QQqzpBE7LxDVKrkNNrJfw10RPPUQdLRKgO1We2Mxcd7hfUQ08kagNJ8zy/yBQcwmWwm23MMTtoCXYETR8DOnGRZp82ckH0q4IXhVxp7QVXRq7+UyZPPOKCNDVGbz8ZwXYMAigZW0a+/tR6jxXd7Cf5O1rU9PTmxSa9rk06hksZZ2bcJYk8C5WZtk9FQC9/7fB3dur6AdlgXFGLrDiMDPQ7q57ahpUCgqnkxmu2AhwITzeGX8UkhGLqnBmIY2RmLJnf0zNG671a2xqbdevbjfKFg+mqzsSl6lT6dM24+JLGowIlPGFWZQzbIDP/ruh0y4E1aKr83jmzpZtlp8ihlnd5qqUPp6Zgx7B0xSdD9GLARMFIzorZPBY29Ahq/cpH7ge7dMsqCQekx3A1xLAsAYSybhAFYAmfYpDP9tGSwFwZEUJ9Av8LGo7EzYpRoqoHccN8sp/YScEIpqxnadihfpWjErfdcCeWHFi3QPg330HZ2EFjnms6Sv/5MY7bI9v3A8CAGayK+C7DSgB8vcXjnla/dZAc1uD7bjrN18RNlnTaYON6kmcF86oDL77kr++FaYQa43yOB07V1F4sGnJyzB9CNsGeCFdIGjxKh1g6lSDxwEJ8CGqLjIQ+QNExjHeTYBv6uWViUv2Q8RbdD6BYiKcmBY3LADBYKMCIQS2dPlndz5onKCw64JLiNzHvPOuLnMGMbjW1fVir/LTsdOQv/z48f7cNu62Ud9rtbd4b7COWEJrS2GJLI1EQaOOj9/+uXjO+a8fIhqI6MkFIbgJKZSI8ow9KxiG8QfjP1Wgkahw9am9UWIIonEm2te1vsEcNurd5TBnYRpZef/ZIAASP8hnaFVUx1luFkJigxcFFJB/eM/Q4YcpDiBxOMlncGzRfoK3wEhVyGsdwvCrvobOx35cb+4fE9O9lg7bBRBw+v07Snw4iT4MQtTjdab/91fR7Z/YBDlziI0FT/5qEKViXLrAmG24eltG7xmXOvCWypgYIy5sEVFkF8JiJ8j15PotK+rYvSZtazD9uOfX95Y99dXtuUay+6itOmGFW4Jwt7SeuWz4t43ufckPACpAdVpdIZoGi9IfH2wba0VRPPTjiPSMZWCzsblfb46Rd2vTf7pxc/29t6bVP2AiXZaqRnuF6tbFkv9ZzRF3UZ9cLer5klFrxXCI/pgGOfkmxQ3nn//n1jRug5VjYVAGT9XrfLPrp3EfcVOo80o7fLPH6mt3+1491xSegX8U8i13TNPrxO87esvugNGuGOx+0oqbfByXHnkIMTv+pm2JZYg3RKbU0UZLWpzifXVw7+jeyDUSPLa0XHUP4OOpEtl6NmqNlBTQqcmI12WzvHERNBEaUeRIHMA2FzcCCz+LcbG+GxUBFMPeODWvNujI5VtIbBdKzWOtxhGCoWHu1h8hqoVUKQTTn4d0OnAW1jrqAX7Q9w6mOFDsvjwc4z1F4owEf2cdfxFuLpVGzBXH4eMbAp+s9dCxLgRJbHiN0OmhOHEDHASUCOzb2XEZZmZzCNeFWrW4OptA8qZurUcoztQguy0GSQ1XIplGlTzFZpaqThvBcAKIomMXkWihlwwmC+rtONfA6xHG7DzMWjNRAqxuwLdqkGCHatxP23MPt5dmUv5jf2UY6fMCGUiQKcNES4T1BNO2oXl/kaStR9sEZ3sNJ05OTh19T3M1vzteptiVGG44BODxRpnNww7LPgJI3ffgM4+UsPvzY4aW/u47IO4KRPeXK5MEDJF6OhnQEi6JaCOUM7EOJpCWLD3LYfLsapsaH1W51Z0U6Y5nRZ085uNQES3/gN2EgX5SzxCJSICOtYD30VgV3zfZxx8ezOreZhTgGzrnGgNONztti/ov1ZR6Ox2BGVdszs7aq2f726tg+MfpDrsFuMa9ZUQI5fByftyvZf+nT8544BcfvVpMvJKcgtbZ6uHSa4XmnswBcnE3s8GduE9lt8L1a1lRr0h+3TzhYY0HE44lgqN+mtXJZXtBtjZ0AMjaXN+2sicbevCeQqhQMidSC7oNVF4GjdnJXokKQJ6EZ3k+IEbGfHFksGRHaVfBzcZrd2UTg4+dsHZzZBA6g2452V8kWJqdDqMvLPJtCjKBpT0OMUglngUGWfI4ZWSaagM8bLzGpVj865Q/LrSmMSumRGmv0RTuA5ZZ1/d3DvTEFqoOS6QsLZKa0WOOnLuv77jzeK1YtyYPOiIzBYsCYB6PggyUuGzhsftppD+OhmajRVJJR72EFWKuw8GkpKbDub0EFFCX92Y0/vndrDJ1/Yx+3e/vHHH1X6Zy46jrSsY3RDDCAFnMzrpdW2FTiB1VKCLbupLHdsY5bOXjOxKO8waZ393LglZxlFnWKR7EWylWyHwHR8Lddyw9LfcmX9JThpA8d8vV/bXTopg7Rov3eCE4TTh/eNvZZJZYATnzl3ADbtNEPgJF9YNfnQRLj6P4SvylC8PEOQUa0c0yBmRCC2bA5dZ0xkGBO1TugsJUNkFJj6aDx8gJP93s47e7sHJQ19bSEKpO6nSaeo1p2+EyBJi15Rln1Ra/SjYPw2QoQEwCGQS8zltdBVDZ3praVcH+58O9pwI9NjOBnX1R90rayw5PZwRS13jfEa7WnDib1Z7+zfcIVdrey6KGyBUFQLwGuxHITpQYEw1kscBNwcIhXzdVrFM0EVNjLtfXzG9VrdGo9GQ/vq/NRpfUSyBDvKMSxGghOD1DA80yZDK9OewkxcZDEH4RYGON5ux3U5OJHBD3qYELIBkKhrM/qbX2ghvGeb+9ZVuY5n2h8ObV6YvVxc24vZtX3EWZashIOTZ9+anikUTnCSC2oApniGbtTkmXb+2eDrpj84DqCYGdJQymk4l+Ckbb1/BE6SobqTOfkN4OR/7dg7/PRdzEneZw4dDiCMB9GcAE7QHPHnAIPDwmyEwJkS4WarKdnsOTfYygy21SIdpnvs68yqnEHzVnotWZWFPLgB/AE+aUSV2RYlG9nedzpGSzBfR3ciIATrFx4p6mzzLtWwAY9uDbweVjGYkNIujpcE5V6fQff2fr2xf7m8tA/7nS16HR3exI4EJ1nWOUCI2zDiMOnoL2dOfpE5Hj/wWGsphk1QxrfBZjH/iEF/gJOH46HACdPD8XvqiAqhtGMCJxxz7B1MDNXFoz83ShCy/VRZvQSrJFnOmABQ6HAkW6dUwm+B+xDaOgPmsRLRrOK5XEy7tmFswBrBNPGyr5Z1XGEBVvd7e/t9tbNvzycCJ/i1dLGsJ+GL+Taw4MQSyk4aoCnRsidwOfpDXj2yBhBMjWGK/jX2v48CYc3kDg56P0o2as/NmTnp9EwJJwJCU9aJXo0m85YHHuWyoW16A7veMS1+a//28dp+nM1tMySR6qiNmEQMsIZ3Dyz6FmAI0NbQRMabuuEn+0BTz1XaXFu9WYn1x2yQ0QzMGsK1d88w2Om13Z8M7PHTJwIn/+d332tWFN1B3eFIQIjnBysNOwRLDWOG/0/ZrwKcACq9PZpfAA7ONlqc6dRhv8FMSVcYAFHrI/xN2uxtMh3tWJPgoA1OdMKFcPV4/f+7wYkHk4bRabZPsCb5vof3dDZHvwVuVOy/lSQ0gOrvnjxtdnY6LoqACY5FA+bCUEvzNtA7bDYSwcIUUP3zMVQpovUAk4P0pLZPcAIJud1oBHy1L1SrPe8VdlqyaXaitunSAbxg541XAMOldIAnmo6x36AymBN+5qSq7GI4slMmgsKmcKZy82PcOiPdNSSQToFFbdsaFsIfEA6YZIcQBnQ+kwiq1ohFvHVtUfRsPZjYj4uVfffx0t5TtyxLW4HCY8qmd+F4nZ6yDhSohkSpTTDs62POiLdWZZ+6p21QrAQNBJGDLdOIKzmEXvR7Aifq4onhamIe4jlIUwPlGJb8PuvE7aQJSG4ClKUgp8qdEcmWURcMq2WPQX9bH0FAkMHGXJSbgkVPPhWKH6JKd/ZmvbBXq7m9pwQUWYnaGlvgxIWZnjk1zk1ZCw1wIg+IZrMcaPNmk0TmKjo5ZoekBtKdBrkeP3T1StI3hYhT9zqNi1yrwhpnHehAbbEt7U30HwVIjrOWuzaqRg/AWNECTlt9Xcst+el4LGEsZZ2K0k5kret6owCrKTuqjXtG6c6aptZdwEN20PC80xiJ9e6j3j3ZyNo+5SD0Riq9tdqxASWLxUIBBBM27ZeVdxYkO7KF9lZZEaBUut4oNAMwmNvFXHtXTtG4JTMhts+4h569rzf2bzc3AieUdY7BCeBZmdWvhK+7Q9pvf3oe+A4Q51YpMV/mCJy0SXDACfsVrcaDYWUPxgM76dKiu7UdegIA/Y7Ehey9sDlmaxyKgBIJ592rY0sw0jwqDL5gR51/poNvQCIm+wWs7zlInZl6aQUAACAASURBVDnxg8y7gMQoi0HDO8MDv3CRymOeLNIxRZwxWr8pFRdmT4Y9+3bYsa/GIbyWW/DG+mEnLyduOQJ7x5bY6gAn2KZ7DhFMSgxZLfvsLXR7lEj837Is5nqd22WAZEFy/arjJ0TZ3naamhNnVT1PTu2CCHKG1timP7LLbWEvZrXmnuE8vB4MbQVzImE/ZeyeLbF54EUx/VMpHn2NC1c1TyzLnJrVttYIAt6X6xqUgMVCs+NI5lY313Za9eyLL5/Zx83W/o9/+Td7DWjplVadnskjCpAqvQpCYUYWbGqxOIAT9GGaNI4UIhIyWJKS8zBGE1DeyXJsunx7+Z5qgJvgJRjJUkk7zrS1bm2AkOAkz6P2rkmg1AY7d+0qfxYHe4zfsvPyNR2cBFt4VFr6VXBCJGozKJk5cSDCmrAhyMx9ZHS+eLTJhtGQZFuhVNccAm5kdBZIV8H04qKrjpzTftfGlIrWmK71bMCGoOyyWqr+SdlGkupUqUdJiQySAwszHQL7pF8KoNzDvEoqaURkrnDnVGUBKjtcQ6UhtPUsUHSZwAkUNXVFzwoI/iuCSre0ea+yH6Zz+9PVtd3w/hih0ZIWQ6F8EqeLMgEnEqlyYEBPE6BDwCj9VdDICVC4h2z4LtQo9yXm6jyNVlJm6mDzn/bvWhAxeEq6kKBR2dClBku5n4uGtUVHiCueXZznNKpPMpagljZWujkQ4xJsRUfi14JWJ7wBYFlwomP2ULdrUwZa7df2pl7aWzwD1JXlwKQNTlz3EGWdELr5c/TMj8DkdXbvXNE9iZWp0mKUbySki66fLBrmv2/2Dk4UkAE6gBHWU7j2ptBO5mHxn2rvDThx+uoucNKmNf9Xwcunfp7SVx8GS3NONs6cTMaaTgw4waxQpUsdlD4qQZbQXlDR+mVPcg8kTlWLKToc969Jgyxl2wEGk1FJIbQcYltziXTtnGWRsQ1Gw4Yx9SFyMC18JvaTgxOmJWuaK2wL66rbsXHprOeug77GWTa1E28L+7je2R+vrz4DTtzF0hnd2wzJ7Wr5bwmNt78nX+24rNN+3fROcmCbpSR/HfbLCMuE7cYejYd2b1jayBD8b5RZE2to5dt3esZY1CWHU4ATTA/1zNBMgd6k/yJ++FgJkqlhv3ShvFqT0Tv4oMdM1LxpAcbENR5q4AmhuZxmOQ0ZNgiw4QBm3wNOVksbdQt7NhnYt+OuPav6iju0rG83KyVoiKvlh4IzNO3kvI86+XLIqHfryLRMwsso3+DqzfXjOB0OztH62fJHCasBJYHOqCaYJhFCFCo9XnSdqdQbN795ZtKbAcr3tusGOFHpfWl/fH9pP88WtsLcTKVr4l1XcVOmgq7W1n1nfbv/FjvLhbDyZNH9Iwlf6b0Bf4N+z6qOyQ2d8th6PpXm5OGTJ/au3tj/9d2f7PVmqwaBweTUu9uyoQPwvXd9JuBkWI1UjkNwnCJrYgQlIPSVsFHck4uLC601VSqWy6YK4ACNsp67MfP/d4GTFLjfCS4kNf3lLmqDk0/tqgO4P3ReHidgdyVkyXx9Fpz8w7PnhxgcQ5qEhjV8y9+eTJQsTewAugotVq9t0refZY1E8u4S6O2iynygoJQN7K1gMWy3Nun2xZhMsGdncTMantoqpQNeu15bhy6EsicUDt2l8ku0/m5iyJUOGXQZuGmWlZ2gdiZUEtTxjuh7rZUDOCftYguNjT7eLMvZLDY2lJ7/1gY3+uZxrqzs/WZv31/f2I/TqSYQ72j7ijblPZ0qITxye+OdsycCJ17WwcuEzEiyNfXx5wlMy6bP/oEpQlg33u39cDqZ2EW/tArn1v+PtTfhkuM6knQ9l8itNmzcKZISpe6WRr38/z/xTne/1zOtpiSKK0AQQKGW3CKXdz4z98yoIkCpZwY8OAALtWRGxL3X3NzcDECX/W5DJweysWkg1hKzlK0uqHgd/BLBVsvElDvARGN4yYTBjPBamfOnLYZHDRkeAmdMu7GgNPGBJgWdykjMCZMVP26W8f3iNl4Axmjr+EHR+2Hx13vUa9PbdZ9QVZSmeZzdomC5XB+HB9lUij8/2RIHpyVIyYkBt4RIvy2a0KBSmhxzzAfQ4yHIZF8yi0a9dGGutM9+y1z/26jR+wv3fo+2KjzVl52+6v2vgzlp6PUrzqGNswhN62Bjf55apGCTI18FzxDZapst4UpSZQno5ah5NzhRTpM8cz7RtJmVaFX3In1hZAjFZk8uVjrJlu8Ca19Os2gKeI2IaeXPs4ndmmOX75OGUhyGUPzU7LSNiLSnPYTfB2sGEblAzDCu9xH/88cf3dZpHM7Wbeso1TtvWglwu9fu/wY4qdZBgQ/dq84P+XlwEjFqt3Ha68UH5yfxaNLEsF0IZNIixetp30KeNLHqwcL2Yt7fS29CYaH8Ie4r1wtrAvxP2OtyrB8xZYETsSY6QNPyIZ8nnmFP8OAp4pBL7jPeKmzNrEdqNCaH2BdhdWgTz/oRH83G8fcPpvHusKd9B3CyafHFsWswz4TuJPqAZDwBmsb2FlBz7826ySxB6xw2jb/Lj0VGaymA1CSXHUM1FKAzxevfJorORBOTmwZm2YO0G3EyJwVkXLvQPm+iHVkX+NXNQm2d7+fLaNHKNQM5fOtAxEwupxzlQ6U2kQGWnMslRK6dwv+mSUalFhuc0Ds4n07FZCKIfXg2i4snj+Ob1zfxhx+ex4t9T75PPdh1tfawCnBlBTOGJxYZU+y5aF2KqfRz15OLL+tZ0oLNJk5OTnTm8Z5hMbkXxYa4gCj9z3ESprvX3N93unuS52D8tHfbPn9Na1LLQxOZugc+0LotpjeDoePnFXOis+JtzAngRA+ATHXyW+qkyReNIprNnGodESwtg5wO0SIAJEDn6wHwQrDI1AeQmRP3luTTmsxJgZOTfi9mDW2DtUbm6K9SKcgRM+k0xtHaFk9FW9U7c8BtC2kXthsh2SmIlP4ri0Z5JIzfpaqbA5mJnmYUJ9MTJe8q44cWD4K0zTL2m2WwjRJoNp7MIsbTuOkN4tvbucDJs+Uybtkw1cZAHx+xB53zwOemj96ECghGwuCEa+BQtVI2H/t9ZlW0ASwWMYtQrg7jiB+dn8eT8URUf2+9lrC0Nh6BD9n1e5S0qFNZtadM/pCsml4oMu9q6aGy2Nz6YHHS1oJROhmOYsQ9XLc+10cDhTUSSMaG0mud5dOfTDIbZRHf394InGxSvwKFfNyiDrIoi+sUrmUvlfvghNdx/9CRmKoLRuQy6/spR9NcDIImEoelUK7ASW5ktfCUopqVXmWR2C+mlPtvrhHuA5O3AZK/ZUG/CaD4IGIMHs3VXuCESAcEsR9fXOjQiOVCmiMOmAoko3XIhoXuqhT7uga5eSlVeL+Pm/mtg8oyadi4z+/Z18H3RO7CyZywmFWJpacErBwiPp4ffoYs6XnW+DtL3QvdhmBp3kdBQRbUmEMKfRRAFIt6Jopg5/pjpVr/63ffmjkhxVVVAeW/XzvrB8ZFW2gBR9342sp/rq776/+ma9F59g4TSP8NcNKstxLEfnRxegecKKgvMDCEwWTMtR/ziLjtYcJmHya7unI496I/ajS5BXNCe5hfMCcIYdXWyZBTnoFiTnwgVNYY9zHTlQGRDCQqHdiZOxLY9noxRai6XgqcfHJ2En93MY1HvX2csk8qZ2wt5kRjwhosyEMhhwpgTqQlUcIxvivYRgBUPdECY8Lfyc1xu6nS7G0CZ6lD5mqlw7j2M3Qt8meypk6tyfzZWludqZSykFext8PeYBCr4SRebnvxl+tF/Pn1TfywWsdmPFG+GUwFe5gNBff2owKsZIyXNDtiphy3cUjXU3Fn/ysuBeCE9juaEywr9pt1PHl4EdPzs/jj8xfx1WsiTfqeEEqGn2lT9CryYqKFJ82mZgYN6lizFcrKx5MRKT0PeyWtWtadbCA6/k9GFb5Px1bX3ZT0NxVMBSQKnLyN3fhrK+gITgxW61cX6Lxpvzy0dri+PwdOfv/RLwRd9dAkje5vmDxa0eSpdAacaPwrO8H21rJSybk2PnwO95hNUq5nZk4MTqwvOW+aOBv244wDfslEiv0cEH+hNaGlI8W3AJFvDA+uvn8KaljGUoQDPBi9FLqVe5DEYQqxo50BPU0Foah4en42OTrrw7RQYqyjB6W552FCHIt4bxzL0Ti+fHUZf6E3Tqw5D2V6hAC8dkzt5KFgYae9R9xPxkTKQIJL40O4ax+P5iMP2uUyZsTLM6rWi/j47DzemU6VtbJfLqQOV9WiQ4fv6UwLWleHTdUy+cN0kvJrpDpns8I+3O04jRiSVotaPkdIpz3TxzvAEJvlOKtdiSu3sV9jejSJ3mTsyPvNKp4ubuMVbIws+stkzvqbch90+8qbXYVElTGamCY2uaSiuTolODxUrAVo0uHSffAMOnNDx5qKTLpUYab37QqyRN3V1lGVlOBG7a/MydDivgeSeN6q/fGmBVyLvPvn2xb0G9tG6RPAwQtzAjgZ097cbNTW+eThQ3kB7RdzMYlq/0mwTOaMf5JDVV1N6UCnUoN61303SyLPEjHpnvJwjHlOi+lmWQgo5oTKLSduzLD4Z3J9b+dzfe1kOnF1ywh0M7CbsjRcODJ7PepwY71v13puUTBRrcKccJi0+0Fc73tK93652+QosWMmKGzSgiKr28rWuQ9h/9r2edzJ3vSZxUJqSeb1dCsyt79s5bimzZw9fSMXchREk3S6/uBsFu/MxtG0CwlLaaHAznJmI6xf7HtxEzuld1M9K38oi0IN/hMgh2HbzuBELTpMJQGO+llYJHhiy47j+YIlswJ6myTXxq/ixbYFUjTJpbmngYHpHnZuFedNP3754Dw+mzWamMRIbqQpCGtOuKeuq70GjIiO7Z4CJwpyRYfYOsZAAIkcGawfstVTIMrnV6dS78SPFDjRmDvMtowA/Tw7WsO5YC5sLKSXqV+7jeUOU8hRPBfDPY8vr27iR2wQxtPYD4Yxm52IXWL/Y7+jtYJL715TT372ER/LAQYAJXmC75H0bHofBidoTdA4cs5QQL/75EE0pyfxv757KrfsV2TssD45wxTr0oq9B4za64SgQAYF8JVix2WEmWkqK4DLLLE0J7zviqCo/J1qi7wJnPy1FXGXIfEd9h7t+1LA4W8ptgxOUh5tAPGTH19CZ935ez/DUVNvU5RF9P7xo8+8BGVVnCM6Bwhk7QgbPT9Wce1Zebt1wMGVnhqqnmrdpoJXlY+nMlRpQf1tCLbex6SP0ZpDsmjjKDdCm7SNbuSTkCrwEgL5UDtS8FjTc/grsI9Nsxk6YhxyXzkT/tz57a0V2Uw74NZItUI1QeBe9OLRyUmcDPsx2qOu3jr9k02031fux3c3t2JNbkDdbJwIXdmAG5uwCapVeidKcFoqKvt9UFdeRo3jVRCS5u7TB4SHHjEwWSrQ+hjTYew0mM+VQdSnfeOT1p4ITL1wb1ovLm6hPQOcjKmkzvxcxkC5tQoWg2pP0SggBaaHtNJ+SxU8jFG6+kLDc9/WK+b8scbGan8Y+8koVsNB/Ngu48fNWuOgq2YYC7UOrDvg2rpAcvUt34N0lnSl5w1NrqMs/37O7udzqIVRQDmnBNwVOjIvXF69Lq3pzNYpr5NkCbjfHmWk7y4/drMFYlH8kLNpCMwkU1BeKbVQ7zMnh//Pr1fLpCPSO2hluh/rLv5cW1XpCFwxJbHfxUm/L43JeYRGyXkGxogRb51IrVFQVZWYoqXwFM0NlTheQ4iYc9wchhGAgmiae3DIyNEpmxSweG4OyUziTtsA2BmoZP7k+mlz7PXi5vZGrpWMOcrLRNNx1kDoeU+nyEPAHFMlG7xRaMnaK2M3HMWc6RXE5s0ovri8jNdKtM6x+zQprGqZto5Boy/4kY87bqZ3IMtb2mdvbwEdN1QD4vy++U09ueTGpM0IEiilt9J0H1qv751MNfo/3qyUWcN1QdvWrpjG4cAKMyeYQyYjIODL+2U9S5sWAifcM3kRwZYATvBu6g3MnCUbwbXWs5ZOwAIFOTwIQyDGhENSglmPITP1NV4vZXSJ6J4U4l+ejBUZMoCpZp+mTcBhrJ+fLFt+X42U55hxeSMd1layJqz10QgRvVsTsqevST1d38qtYc9y+KifXbR/Ng7TQZ2FlnSNeb0otOzynQcdYt12G7e7XtyOJvHdahP//vxFPAWwjCex2JmhmAzHYqBgemhj01Zb0WaRkN65VFNa281Y94xgPh2q2MLsEZzalZcRa4pEGH0kCGeIoB+dxeBkGv/69TeaELppSEB2uwmfm55M9fz8iuFNMkpsdBrZFSv4pr2mCqTyLikfo7oGb3JI7rIoh897w7qoLfb/jDnpgpOftnbeBHK64ErFYY491x58eM3/9NEvPUoM8yGTs1qsFV2fLZ29K2/bwOcYqEyXvNHZEjmnyFg22cpQhZ9ZCYjnOGTV+xz047wZxYNBE33GebnpBNbx8IPnMn5dGx9AA3vsQy6KL4L1HT4cgE9UaGhUEGJp7DZ/9u3t3BWgXCz9FpVey5hm00hAS78fyvO0Gait00zGGnm8jn18e30dLwjmkmmWNxGLL4tgKhrcr7XGeLuj1zXRo4owI6MFWjhIAWMapd4HAljaOh+fn8c7eAfc3Ohj9ImpZlQd876G6G9w0XWX9NjWsGBWrI16xQYr+v/6WiEEt3bQw2CfTGAjinUZbA3MvggLM5G1gs5HOzSMzaiJVWNwQvDfj1hxD4cakaR9pbG4CnXKA0tMTDFzbLCwcTxvhJ/tWjM9uXjEnORNEgCRvbvDxmrEVVV70p/KEuHwrXwXjbu70pMoFjaOcC2tRLccPe7u00deAZp48fu9D04OOP3e4q5K28jfv+oA7OojioYtZuZObZHPj97jbhszWpzbnQL/Pj6xIHa0amO/WMqMUBUyAEUZIQiXqVgZUE1wlmJnMSd5DTRWTkul/i3Tgl0seIwdBC2wIZ8cX4tKf63KjX8HmJATIlaRQ5skZTRezUBAXRoCWpq8ZsC/zLhcSXN4UkxgajgnVbvfxG3TxH/++NLgZMABbc2S2L9MCGetlTag2Atv9T7U36RF+Un5dk9Hcvfffx6cdO9sHSYFUghrxIfmbL+P92eTeDIZxaRdxjR2murYt5tYLVuBE+lNYFAoSEQh+BrLe0k5XJg2ph4lJ+U8uuuQPsCJ2292286+ZvRxN9XEncMAeRqZ1CMBmgNyRetFwKYnRme0nAuM8Hp/9fAiPp2NYtwyfLBVG1y/5UZ9TD8WMAS06Nbk6Dp7UAq0DeQ5F8ie6clWXiJNfY4NLY/g0EadZY64oZVUoDpbvsV6Grx42EB3KQNcD2tXe8ggbve9eNUbxJeLRfzHy8v4YRvRTk9ig89MS27VMMYUVzkSvRlErJUobGt6Pj4eNDFp3OpHB+SK39ljLH1AGeAERh5wApt1Oh3H++88jN24if/nm6/i28UylgQN4jq77cVoMJL2SC1t/lOWmYs+TVyrzWwW7m1FUGlMyseIrznmiFGDCqIeHukCJvWB7v5zf1383wEnx85fF4jcb+34/4+6mGJolLtcjEo+JIf99ABOxA6X82YJCc2cIE5CXa6kUXH0FnbKPpn/Fz+TspY8/KmiexxmhwAo+nm0XzaiPGeDgdo55xwcGhvea45cdJlyZDxp4/MNigxKr2y2fSBpFIyNVem8XjwaqctDR/LIfl8KbR3EBG9RiaYwi0UDolb1165juN3IIwWQM57NYj8exbw/iO+vr+Kan8WkgUb0MmxJgrBUy+s1pEtmJeyKoqTqTP1NAhNXAzlKlYueConNg37ww6aJXz56KN1BM59rVHGAkp4xuBrxpX2FbgblqnrL9LZhEqz3oVKW7wp6nZwg0utm82JBSpvRKAzLbRsqCK6hDbeaiVOb2Yh12LARIBDu92LR78erHfb1i/h+uYo5z4fGpl2p1FakgzuFqaAb3UtAItWPqgsLYrVVd8YOK+irWAh77lQwoacDqlUkejyfR7UrsjfuEepMuKW80P7qKrLiGVis7RZKNcFJCmi7C/uO+Kyzuu9X4m87JKvyOXzPzhcKrymWfuvEaRjFdqPD7sPpNN6dTmNMOyczVWoSg2vYJ4Omwybx/avdKsNB/Sa6wJR4tXi4VtKQaCrBmUfSM5VxXaaeVnXD5sgYMddhuVqr7w0oluYLu32NLzcxGA/TTMlA0nS/4J90CKiReB73g1Esox+r4Thu+sP4r1eXag2uMIOGlZRjs5lcsbNUmm9kThI23O/FvQGZ1Jffv2d8aQky6/5VPEKdpto4nbXgIVgJUF31wviebDZxjpHkdBLvwJyslzHZb6V9620oVJiI68ci0Jz04paiqjpHFDpsddw7JkfCehRawqWx0OiwXK8NTjQBQ/FgKlHCEoEYrNGHZtNkJcDP5pBMMM6eigPsaLWIk+0mPjqdxWcXp/HZCZEhS7PUCLPZQ20MYTCisj/n+NWKsn2+2QDAsfdi8TQAEyIL1FLNSrXjPO5r6fHTyrhiIkYAITNYjoXFkX135ozp/yJVPSlK23wo7dLTdhN/vLqOL25u4yWM0exMI8a7NVOIBM06HV2j20gFGiYPWTOtGBXM3KYkFOuhyOk/ioah3Xh1Dyh80HkhFsbBdzKK9997IlO9f/3mawVZbmYnsUSk2wLUhg5t1D5o7Uo5osqqQ+ggTfPygL4PUkrkXuBE7EL5hIgl9T16E/tRn3v/expMund5f5S4AMbf3ta5K4jtLr8jUKpuRxWE9czU2u60fDoApfdPHyZzUi84KThBDbV0cIQdxHK9igWOjym6VDJqoh4Oey/aVGanCRtCJE1jyEzNIlcAQIETfElOUTajc8DCPcEJC4SKHUoQxKqqDvEQ470c0CXI5banYFflum6WcxkUJZ1TLOXXgZAXt8SD8IoeLtQ0kwqM2InB8fz+gImcYSNr9h/mc+kqEIO6E+tsF5gMAvkIG6xKVBHjBH9RoTLSDPuR00s2wSqVhIGCDeL39rHAIXS1UAX26ydPFP42vLmJGSFX7HLqRSMBhTkZ2IxtD1Nh5kAH4WGyykmnADOmq/gNUOSQkrCRe9KM5Nq5Xm2iXSzTZtyaDZ1cULSEHmJaByMyaNKroRfXvX08Xa/iq9tF3DAGOQK48WQ5+VfXSGyKR950f7L60fVIEMujc4T9rokPjpFpw+8DwweDf0JumNm7Z0LJjo++5/qs9GdxK8gA7i5z4imBDW2HWtyF4A+LN5OeO/9/hyExz5AH15vq9XzL2dYpVXt9Jhsl11kAC2CsvCkOOzwoZmLOEMhiLIh1NtfQbsBuTTFGySYNcBdAU/hh+hKlFwZgomhyuWt2NkPA6EjmiKbT+eUkbm9cAjybTUxnM6e58v3RhGGkxrVG+CgTP6ZqDIBgqTQOqmgIpg9s/93j0MWcbDCKdsB0xUSJsX94+SpeQrcrZ0YL1kaPWS0bnBzzUwtg+BVmeGGnLr9zFzo01X1goietWJl6tz8ZF7aIW8+cohOOwARARzFx2rZxsd/Fh7NZvAs4gTmhRUcxhcZtOJbG5nYfcdlu4mqDRsJaIPZX6cEomsQibmJBi46CBW0c+5Js021+prt+QFrJJG6tU2CaBMRUmVhKP8e7oxkbEABMcNvetPGwT9t4Fp+cTuOjySCmW8TW9lvifrotbo9eH2wGJzVXcfSd6osZMgDvibnR5GGqwPz5fs1qpx5iJJIy1JL081b6phqk0H1ULMixEPVZblGt2uW9QawHTVzt+/I1+a/L1/HVah2XaFHG0+gNJ4GSpL/ZyyoBcCLNFVM4bEGSHDg0FHBC2CKRJkdWVIoTgSfuNxpI9mkKaIra6WQcj955FJerZfy/334Tz1bL2M1OYx39WLd4dKFLMXDTM1yp2uXGLrmXjRDr130gUQyD2UyfhYL8lS2W0zpvKqLugxPtXZ38HMOm7o521Jy8fTe7+y+ll+6Cmfq7f9bhnekv9X7qnlvLdMio8Ofk5ej90wefHhxi/YX5zVTBZIgbRjbrtQCK+n7KdbH3SB3UVjgXbWN3QqVA5gsCeaJ0lp9HRMz6/TgfjWWcxscpMbjxmA5NoKV5AMllyE0TRO0QraXAhfq1OgRT+d1JwlRVwflaUzU54uvQ5AzMSoEl7AxpxtB1os5V3buCW+x2sj++xOVyMo1mNhVzJCU1iwTDnKL5JCj0WDM0IeOTZYjlPirqcw4XL8R8ZK2PBZxQjSCMWi7icTOMz588is8uzqP3+nWc9kglti5BZ2GOKcN8EPldviaqPlJvIcq/TLfKHVS+IqlalyhyEIPRRMxIi2mUPBZMly/blYAgm7NtZhxcdrvbK4KcqaVvF4v4ZrONy37EeozQ0dMWvi9uDW2oGPSgVBssNyk9ga4c6yD0o1fy1vxoVl58vVp9dYD4wdPmxn2WqRWbiMCZ21h6djLLSGcB1XwKP93J9F2oyaZq7dRZ99bqIV+DDyw94N6/763oA2ui0e2jK2Z9mra+ostJFsY3A5+bfl+H3ZNRo+cBRoWzB20J3iUc/jBAgBNyWxrGEhGt5jhxARB+Dl4LJeotcWFtdALQ+fx1Nze1QOVdYc8SNCa8F+lWAEMEyvGs8Zo1ReGxcBm+VZ6RVUYSEsrzYp/CxkET+/Ek1s0oXu4i/vAS5gRXTedRMdUmjUeuE8bZ3wxOSv9h24OfbO75gbfdQ+11qd1SEVP376AD8LqsA5m1LXY2W9j8Odlu4my9jieDfnz28CI+mE7VMkE3NFPAHmuhifW+H683u/hxuYoXSzJWnPQrTyB0X11wst+obUxrTmZkmXOjKZ0K0cwpkioINfIrLcNWwn+NF2siCiEzTr4Ik7fRbNs42azj4aAXn5yfCZw86W9itvO+J3Cir3Ch5/Mgs4UyJiHJeZ8p2DFoWtPVO+Ck2jliUvRs5aRe2QiIIbWIxYyefZd4A7xe7wDegySKEBEQLgAAIABJREFUzXbkkS04RnOQFs+Uzut9P768uo4/kXu228fVYCh/qhgy9DCJ/mYX/TWtUzPWaE1ooUE609Kl4JMoljF9galj7hnMTouX1M6aRs6nk9FIwxeM158/eRTfXb6KL57/EC+59tNZrFQsppg+zz8VIqKAvU/ALJoR/umUy5sASgELM5xH9kTdgbxW3cO/gOBfY0Duj/EWePhbwUlufYdPv/vzyo7kuD674ETMTcchtt4jf4r4+P17jBL716FiStpNqvmcXl9A6ZLOqERZ2joWZ5ZBmp/nyhA0o1FjQnxf0D+TOAIn+32c9AdxPh7HOdbZVHP8G6OJiAKbocRfyueAPq4qCkpUVX+6miLYE3RLB1IhfSnW9Np6wxLz9iTmdcaON10qQJnk0OsfI4Qib8cWwVQtTBbcttu43m7jFrHWeBrD6UTft0ZjmTzCIIsNmsoGJoU8EYlzcfeU26pV27XZlwZHLY1iO9gYqGAxXGtX8XDQj0/PT+PzR49iPL+NE3rYVKX5INo/xu9F7K6uvQ159L7Tx8SaGJuSlSgyj+OsQACg6DFyzC/t8bVgsxJGm0Ooo6Ybh6NY9l0FXu/38fV8Hn9cLuMZLb9mEGs0HtpZPVGE+AvjoQIBeuiy9yhJrGybc6OqhzBBdAEVRZiXCJH+rcgGC2q1iF3Wxny1FDhpJhO1IdE38AsvgWrjqK2j/7cPjCoa/tOznIJOaU+OJfedxZYfdgsqvyT3nCPEurus/RpL03L8vtVOaBGLcsBT2W62Gul81B8InJBKjcEXkzwil5UXBTixVkHaAlT/IxJQabCY6TismYwmqLXtg8tOn3w+7UvCX1gDpaqX6FG+FdkSYoIoXSr5eVy3mpjQlBHxEgSZKcna9LsE4UlnN43buXyepg0GTWybJhaDYTxvt/H1fKXgP7cF01gutUJqH/O+VXXWseUrfWRO6l7cBSgHhuVYuv1kA622EX8WOCldiZuTCU60A2f7K8P3GO1FvP5gs473R018/vhxfHx6ElPysdYrZSHR2Vi1iL778XK9jWfzebxcrWPJt5MJIvoTa21o68Ca8Bu2SOBE0RHO0xFzUsAp2UU9mztP0MCc6PmQUzCtu5HatrR3uFgCHu0qRvObeDToxeePHsZnD07jUaxjQmsTJlXvEYH9cTrq8FwMPG6uNo8KBR+q1uNW2rgLNzHPgJViUbLKN4uZVogZq0Euj9QEyZhVC1z3t8Mo1HvT4aaKDkfhYdwOp/FiE3Lv/svNTbxgf9I+hZ6u0UQmzAnGnqiENVFJ4ZaMHDw0WJj3xpnjwdIEJ1koKZU4wQnn0wydVU4Vnb7zJP709Pv49up1XHH9CfqzyiFd0rMQTTqmjqfSChU4+Tn2pB7cKipqPeveZIFVX98FF93v+TawceAiDq67Cf7+JnRSq8x/vok9qeV3v+1k5iQdTA7hgff2zt+/5+A/33TfeNHG2YoA3ZfxmgRtEoOWcZWrV1GNGpg5zrErBI5RutzoHTpFfswmwUlf4OQsresBBzJOU5vlaJNMkBk6C4s7fRGojgEQnoZJb3sBI7dI9CBrisKaByo9KmuNn6UOQVWhwMjuEAGPEMoVPxvlQJkM14ja+Fjj0VsdeBkFz9QRCndQNOBL4GS5lBCOqaGT6VRsSo2F6XBOtsmTTraEV0WmUMQ2ZvttPOj34hezafz2vXdjtlrGqdo6bfScEnWgo2XNnhMEXUR6OALTG4CvKZtoHcmlwgfubOrAtjjM7Z5B9A8CR93saNdw1ONoh03cKNwq4tvlKr6Yz+Or+W3cIugTO0T1ixU30zsRq3Rw1QGY+hJtLjptZCmV795MhhxMD+eMqWt1mIAYOemjqQVNiTh3gM+/nt/GnDwmACHgJDdpOZ/y83SdHfKlRZFiYdG2udH64fKEkX6VxXuumUNFU2vI+CaTvPNL7m2qBUzc/SnI5b9r6io38p6AqU34Hg+G8dHsRKnU+ADhgdIjLRuglweBfA9wUk6mgvdZlaZAQL4n2LuicrWZJbjQRifhY7Ja+dq8ASZrovUQAidiLLPlo+ybTAin3SSfBekM3NLTqLM+V4lOmtKjIkd4rX1hNJKZ4feLVTzd7OJSei4f0A40TI0Q6xAH1aTEdUvy1lTg2GGCxtjlr/5Sk6JzH5LXOyQBewS6wIrzucQqCCCgR7OvB2Bhut3GxXoZ7zWD+I3AyWmMl3Pl7WhIdLuPxWoX810vnq/aeLZYxiU6MK4v7DMTdLTKsK6HrSSh+B44EQBE41DgJH1xtLfJiBGzM5g0t7I9Vk5rzK7NTEjx/HOojtAIzW/icT/UNv7Vw/N4sF/GeGdmAICC3kRd3bxOh0mZnvUkHnn1dGTZOWhf1XNoPYz+LDBZS+nenam11N0TYNtxeK6hAS/HY1vYZ5TXJefBYj+Iq/5UuWd/uXytYumS1jPglx2DPCpiFQAcm3TZllDcQw0kQq+3K71mLCd4ltTGE8OaWUFM7Kits1Nbh/OJ4nmEqd3sJKbvPIn/+Ze/xIvFXAMTbd5LJ2uX70yKYJNtkldTCpm7hZDfmje/Ltg4tMPyGt5p4RT7eyfQ768ug8MndEHgXVbjb/0ebwYohzVWQYX3vt0BnKTupfvPB8D0jx8YnHR7eYdNRjTrIFbrVodNjcVWNosSdTV2ZhrWrq1GjGxCEjsmKsIsSkFZ0mlYEPtgPI5TDg82QTIGWByJ8jXOC6U5GMpJEc1EuRQqOyVFkKLvGX+tXJB0LlRoE+6LPESTcU4r2Dpdx5RC1KwU5+eQg6CNntwPqFaYk43BCX9n45SQFKBAP5jvy6ZB7gjTPoxNUlkumazYCF2fUMVzBKfXx9H7w54UgL5+v/Ho7a6VJ8RpbxcXvX18MpvF7z/8IE4BJ/gGYJiAsVX6ggD6TPlaiHs4Lyv1MfNNfJh1zKaSEqQCVwuGnqx6fgnuME+ShgPwZJqetgHMSX9EwJanLdDgPN9s439dvRadekPlS0Q829qgkZeALcsBiuhwPOZabTVOZqYJPCd/DAFUpZwbL6+Jg6+mFnivRW+ryslYADZ6wMnV4lbR6Py/Ve45FcAzqTFi/7/oZE2a7aPXOACvDv0Cbn6Mk5Z8S8smuZPD+Km0Mfc2GC3S0rIcQI9FZAp702HQl/8PzMnZPuKdZhwfzWbxEM0SY97YxHNHOKiT2eOe0UbR5FxuAGbnMh+nTPsyLqDAC3uZgA3arXatZ7fyRIouLpgFwJDR23Qi62z97NR4lREWAnR5OFRA4Giq4oHDQ3Q5mhoORfr8pBqzp4wnsRqNJab+y+08XlMoAE40BVjgJC250wTL7Nt9cHL0Hsmz8Gd21CSwf8pDH3RM1TZhh9AuIWDgUd4jKLFLq0zNaOusFvFuHybiUXx8MovpeumMJDmr0h7dx/U24uliFd8DTmgrwPgGniY7A7L+QJqTRQbDoYVAlA7oAAR4YgepeWXVHDTDCU51rMpJW+BK+6PZS/nhyAOqr8JnurhVG+o3gJNHZzFd38Rkj01BMUOeuKmgTrHMqWNC21LMSYGT0oh0wYllKn52eB5Zd249HfUSdXgNcQDPqU9HXwBss/UtEbwB14FhSBAME36z7cfN8DR+WO/iq6ur+G6xiNdMDqKRlCSBFGF7xGDwqVRndDxqA++UWL/erTI7p3GbRRqj1HbUwS9BOvosjxLPRgxuNDE+PYvhw0fxb1/8Ma7Xq1ghataa1qJTG5SJTe0p+fxKKM5elG0d73Z3WaL7LMoByHXCEatVK9iTQyf3WzK1p/0szOiwU/974ESrMn/EkUHpgpPunnjnnEovHhUaneJIeIQ9DXBiYFIhS+75MaooEDAYxC1iyXTTrMAxfbFGzzxVI+MaOfy5EpeSOr9Gngls9Blih5L9YjrVtM4UXxOqOV5D65FKiHfPVJh4F6Co0dgUffq8seizSxceTLySSkc3wUKHCfJiyWwX+brYWtj5I9DH7gFDLy+oauhfAoxY5LQ50phH71shXKYuNQLNlBGb+XJpK/3xJE4nY1UjVLFiR3K81agRqMI7dJ8VoLdfz2Oya+Nst4mPx6P4548+iodY2mOchPBjs3bQH59fqni1Oo7hWgIvHdFjjaIdNA+ld0laDbGoxnR5NfC5pikOB7b61z3yNfYCJ7vhRCFmmGm92u3jzze38YcXL2LRNLEB2PWaWDGOx4tsuJ6piD/oWRBuYnHNZspDaMW4Kyjs/0FB9ZD73ityXdd5qN/pVOLNl0q834sXl6/iZkkkOfHoRwCKKE3iWwUI1risWT5ffm8e/Drcl87UTl3LEmNVFVMbRlWWtVnUuHO3uun2f+tnKLRLY6U8g32tAcDJ+b4X742n8R6TbGyGaEakNXGEA21VTduoJQYj5jbPUdCa1H7HS0OakQQkiLVr0+JWUwzoz2w98vpLO2K3zkbPE2BDazttxYt54ucD7qrdCpBl33CkA+DELUsYRphJPD76s1OJqJ8uLai+IlAQxkosmCesDhNa2Sa4D060pUtob3m0AbYFhrUZasNLIz3tJACmFNOrfcXXsGcpnybHdqXD8fMmxoJ7cGBT2Kesj2N/Qvh6ul7Ek34v/uGddzT+DXNCgCfXlUfsZr2J610vnq02AiesGdxi2WvwOJKlfz4LhMLdtiul1gII9UzlNBXTOlLxKKIAPV2yU2n25fl9WKoEJ/1B0Ipn51HSbt8eStP5TbzXDOMf3ns3Pr04iWZ5GQ3Ju2obW3itoM4c3a/7zD6hiAP+Sc7Uvs6VuaPxfo21+r6Lxck1peRfmHO0YJmMrT1bfkuZoUPyuez200wwzSE9sWl+QXsUU5e9XqzwN4lh/Lhp4uvrhcSoL7YbjacvMZgUW875VGBAam8/G7B70qXhO5LXU/5HTB/hcHtsU1G8yspfXk0+p/g7LrEnDx/F7aCJ//zmm7imrcy/UwgrPsDi/GJi9XfZ4/tsAzRxjUvv1gUQ95mSuo61bn3Glh+MOwXaV+5N/tTX/Sw46fzjfUChe5SA8m3f4yjyPwKMN//cY+FWIEhkR2lVuxV2QZ3fvfuBBLEHyoxbhMpYLqIjPQiAE5CqXE65uRnchmEPB6Ys1Nnr0yreYMJiWNH7frX6PNTg2MyfTcZStKM9GbBhABQQklbypay0rQR3275TVZUnRU4fFG3NBiwuIJMt/TVuVVUC7aFC5j0DVkC3bBa0ImB/+JO+5WYj1uR2u1FaKoI/Hmb3DHPMLmtmsygDC1bXrZghXAQBJ0oCzQqiJo/qgHJLw20GaPv9ZhHT/SZON+v4cDiIf/noo3gchIuRTLzWteYw0PQSYIiKW+DnaJ6nhXyP4iuVd5feP6J1T3noOpnmsaNvcuSATozVuEWDZhLb/iiWO+jLYdz0evH17SK+ePEyLjFUwxysmcoRc8VBAMXbsNmQdmo9jNgO7aNQqKnmrpAvDrBMGXZLxQep+tcyo/KgsrYRgRnSXkOOvZe313G9WMj5kY2HCr8ZNlLh7xwyYp+IPFwP75mxwvSrPoLGNJG7z4TkojmuF0cYeNLgaCGtvnqnIqnD8rDJ5PdxarWFfw3akXYTF9GPd0eTeHc0klPwoEWsCOB0y81rmQPzGE5WG1UxHzpQOlXWmD74en0Qxx6ACOuWtkWCE2lNahIgqzltIAne9RyVfkms2j6GY4oYv5YtE3bynqBS5HOdmrxr0WAY8QFcOZyvBwMxb8/aTbymioV81bh/jn9XflK1B3Lzqj3MxZE3e19vP7Ld6Qet7RxfFfzOcXYxVTKRozDyQWGDs0z9TaZErVrAcgr2JYbdeayUFscJjs7tMi522/j1o4cCJ1NaOrBIAnT7uFnv4gpwst6IKXoJSCSPC3ACKINRwql5b+ZkxVonPmM89nOuw7AfE6Z/1Iomt8Z7okI8CfVrnG0jLUjR6BiUAWQGFIZEgngfmS1v4/2mib978kjBf6P1dYx2aE5Y+mgDvc66B4xAAV4pOcIPOBFISm2FWoHlFdQV0WZbudaLpjlLQpDFiBgRtegbPTOYxlm7WHofCz4P1hUJ7GCEFr1RPF32408vr+Llpo2rXsRiPJLYWp45Gmk/hoZSoJQmxz+TqUzA0d7hhbQXyZaSyLdywLKdJXM69Dh2LocVB5y82Oziv779Lm7JsAJIMxggDy4HOpaBqVo8HXBS4v7/DjgpgFDaE4GYyjl6S1unAMdbAUqHFe5+7n0m401fr2m3e5qu+wDHX6dT88638F7rSeoS5XZ07f6qv3/y/mFaRxtq6k3kQim19z5uFwsF/FE9Qcs7WM1Kf1oRVBM4YrCAaN+wGFRgZLjbut2oNcMDDb04HTXSZEB9njAxolFk33joMka6ZJhDEJUEsR5hlMYiq8Q6aHkTorOp+MiFIX6eha3pBTMCGoHMMbIDkOmAkzEZDIOBaFYOO2K2b7abuFqtNbHD5gFzogyMusZpG38AZVK6Z9sKC3rGpMejmPFeMqWV6oxrc0SOzoZg4UUfxoi05q02uA+H/fiXDz+M94aDmLQrgZP9VtFoOZFjcCKaXmOdqaovEVo+rHVQlsqbn92N3ubtiDni/eRBrZaPpkj8/cH6shAhmrw3jCWpzs0oFv2BRvj+fHkZP7Qb2ZH3xifydeBaEvjYHzlXwoStHCJ0gEGpwI0dKvmkP6FCPXIHU4W7q3u/RaVzQBggOvV5RZtmNIrLm+u4Ws5jJW8CKPFGWiJoVKXDZr6IqPISjnLdAU9p1lcMog4+jRq4Qjks2gSCut5paMdzc9AtlEYlTZUOrFWBmq7eQWOsvVhnfx6AjnX9g+jH+5OpwMmMlUs6t/RT9uyhjy5Rb5ofup1ytKDW852bu4BdjqQi/rZHSRPT9C1ZrRbRtgu1zlT56tlxBWRmj0NnICaFZ4SfCzix1bjzX8Zj56Coot4gYId5sU8HABr/jc1qGVMcmIdNLLcRN7t9XPZ68eN2F0/bNq4Atopd4Fnx9I1aGNUOK9Ff3netnzRgYwKjO2Kr9kK1Ue0G6CJEHAIHzTC9ONAP9GPCobu3EaKDJdM8rlooahNbTCkX62JN2cdir+mXi/02Pn/wwMzJaiHTRD4XsfJNu4+rfS++X7XxdLWOV/iQIAoGPJBSvKdtHMp7mbcreZxgP6BwRa08t43ZE9nN2RPd4rAJJYUkfkdy4U0uthhipZ5hkc6hivB/16pN/NFkFH/3+HG8P8XR9iZGezQVNl6TAdu9kVXtT/II8lqsVsuBrToc5N7b/Ny7EOD5qUmbOsek400WWg6s8sQCnAAoen5+pLOybxXvVWPykB98DiAmerGIUTxbD+I/n/4os8xbUocnY+s+ktXZ8MwjAGfdZGI735/zwMJ/7zdqWdGKY29LlpD3wOtk8lLgD+ZpPNL5dQYQffAwvr6+iS+f/RBzEqbVZ/fkoO6NnLq9v9Qeol0vAZMpwhrnPZ7db2JO7oODWhtlwvZmUHD8qjeCFGnm/gahVjEZ9wou7aOdaaMuoL378/42cKKv72CY3t8/+SCbuTX94FE+VTDSdUTMl0s9MNILcGEz9VXjwTvShHtxOprEGYFIUGYcdpidadSzdxhD5kbT/mA6hj+RKvZXbVYuDomSNiWFntKxKPSP394Ma7OVQj31A0UX8nlCpyQXy2CLh8RCTG1medjwp1MwqehzNHI4iMVmF/O9AQpTOjdtG8QNOryPC1cbph82beVbP2yaSJCold9baWlgh0hKptqiolEvN0VXpfFRpcDj22dUrefI9cVtfDgAnHwQ7xNmuMEgzoLY0kLkWJLp1+rtZtuiK6bS5pyVvaYsEpwcDi5YIYSwjjaVAJFrLr2HqG8mOvCr4MBmLJKkYvjfJtpmJFHjN7e38c1iEZcwFONTaU8WbOjNwNb0fY9gcui4KgL0uPrnV/WmJarkkJIwdmsdQ5qzJanjyPisqrVJNZPYjZp4cfU6rpdzUats1nhxEPIooTUHHoI4qky1fAzIBCoIo0spuM2ecrSvc+AXaBGaL0M4jT+iF+gI33QQHg2GDi2FbLEUiKmFyxOtNhSbMJqTdRtPEMOenMaT4VD+NrvFXGZnCvTDZ2EykwbIAvStxr0PYtty2LyXlcEh4dh7iyc5+Liuy/UyFqtbOYKrF58tFVHv6Sch/VHqcwbK7PHoOmvKOVVpPlgi3JzWQW/G7cW5FF3aKdNBCU5IbX2xj/huuYzv123cMNXFQZBCXAC/9RVdjavZwRLEyptGmTEp6k1HaVWVaW7tcVfrFnzQ2TtExmapG0MsiWhSoZqK0cgR2Pw69pma1BFjqrXsA1qjudtNPOxF/P07T+IXp6cSnOLmjH6OgYCr9TYudxFP19sDOFkpdBNdm8GJ9Gz7XdyulvqTNjTBpNoHMcFjOgRWKXU8Hn9P3VQMBDZheAAhaoXD2tCmZl8aNnqt7B/sIxebdXxyMo3fvvNOvDseRtPeRCPNCcAMVsjgRKA816a1dm6d6SjNIQi3En18VGtR01rZPqElyK/SRJVjc02T2W6/jBoB+Xjp2OG2tICE5gHGdJYATGgZAuz2vXi9AeAO4z++fRbL4SBWzSjWo0asLkw/16CFyQLcTSbaExQAmFNncoZG1qNE5VzbgJNk68sqgGk0vHr4PZtOYjoZxcXZWYzPL+IPz57HD9fX7ixwruDXw/VXuGa6JpeeIn9Gvm0Dljcc+G8DJ92CvGBHgZPuv70JiLzpY7WXvaGjckA19xngLkiqVlvBmy5A+inmeTNzIqa1g4/ugJPfvvvx8ftoU0tQouleUy+Yr9XYjwbVkoYv5uRkOIgH01k8mMxiKr5xE9vV2g8pgtq2jcWa74Fh0zAmVAYaF6ZkQPDndozcBXNx8f9V7UtIJyBRk6OZF5GurIXY3E+G6vJ7oApXloxSle08eejV5SGtChA9CjqTLcp6fu/jdodyfidwwuZRWTk106S6kmpiZ3pYeRRs/vSvoU8Hg7iYTCSMVWZQuTsqE8Y6FPooUJk6JgEno36M920Mri/jw34//vmDD+Lj8Thm2zYaWiNQzHdcTG3zLZ1DbhAag+s88AJhuVn4ejrRWZS8dBxMXhBSaFMiWZ1ro/O/62DPUDfmGABT6Abkz9CM4sfNJr5freNLLP5bRulw1p3GnGtPYubIsbXKBcpxc4zjuGq8VlOt1pnI6TfdL5nasfYhK1dtvBYmekTRPhHtYGTm5PY6rmD4uA8akx0qltyCON5Hth2T3SjACrsjMzy1H33odlZmp+pL4Wq2b6RtymBHvqIYMV3rFF0elmPne3brFI13K8MEB0sH/r07GuuQewdqH6H4ehFbKmoAI4LgZmz/io0FphLF1q/Os1Egltcj2r/zvmFaAKprrMOpRxljT/+Eg3txGoWxkdf6sdAyc6XkBjqKMYcfU2e0YDEfBKyoZQHAEXeqQ08gvT+MBY6p40m86vXjz9fX8e1qqcmdDcyZgI89IHxYpjlXp6VTzAjvR8/5xgJ1AcHORImEoUI31nvZSt8i+6oWdfgn1S7lSoIfOaDaOMRasRwIVMskG+W0nPElOtlt41G/H79779345MzgpLdaGpz0+vF61cbrbS++bzfxdNVqMknghLVE0F9vJxGlcstUJPTkKi0QRQt0tXbBphbTMT9HWh8xfE1MJ1Ob3aF1SdBmMawHEiSq3W9itt3E+XoZv7o4i//x3rvxuOnHYHUdA0JPxUAlM5R6BhfW9rfRM67RZuteNOKs8fEEfrxGngXZPbiI4vPVcc7wQIWNKoDU7XpPMdp7SjEoBEIKPNBasbgXTaCH7RCvj6LtD+UbQ7PzVbuPbxfb+MPT57GdjqOlfYlGir0pWzh8H7XTs9VrkTdmgRjUDWM4hRl0KKyAnYL/vJ/yGtlHACfbLe7Iy5hMxjEeDePi4jz601n853ffxw1sIfsdrJhAlNu99m5x7lmdwGrJWeeQIOiuAZkKoJ9pC9dZV+y722l3BbX/O+Dk50BIvabaZg4gJHVAPwUn/syfI2WqrVMDEYf31WVOfvf+J2rreFNOHxBNdDhQb8Uobfp/SLuhV2oRIdi6CbMEDyfTeIgIlA1Uns0eZ9T32Gz0W304Tcp48QNOTtJjhG8rcMLPzn6mkHpOl+g1p7YCoKKFqjFhNjQL3Yx4nT9So8byZsmckdIG2CcipxbajShCuTTWhM6mjfnWm0bLNAKHV43wJolvWhnatS/RlYMLASd4uWzUY38wnVp3khNIAl4sDrnf5vVGUSBLZcBJT+Ck/xpw0ot/eu+9+PTkRK6OXGemdaQHqTFardqOwDEPzi4U7YKTchKtni6bMOCEtpkEv8419TixEm9t12zDoFTSK4qdaxKxHgzjch/xbLOJP75+Hc+W62ibSewnJ3HD5MG2jfHpVGJfgRPtdvY3GewdxqceOhtd0/hepo4oh+/c0supKgmReb7YbKQn6stDYjidxfVyobbOvIVJMKWMHfW438SYn8fmk8LkWthiPsrCvIDJPfV65VjcEaFVB5VNKD11VHlzIKiFZx0JB57Ab+oAatOpP2uBcg9wG0X4/P5oEp9cnMUTtFftKqYU7pvWMRB6zzZf27beZGmXKsgxAZtG1NO3ROAHLx4JwmtCrBUQA7AARFc8U53NTdWmKstMLs5U4gL8FT3vw2UY0/HUhokAqUwB5+MwABygbOgA9xPcjHtDhf5tprMOOFnFgs0fRkvsgMWY5DxJT5WJy07ezYwmbfxm0GjdKfhS4Neic02Gse4Z8x9mtIXGgPk81l8ejoDvzOs6fH2mXh80ROngWYcK69x7kdf5dNPGg9irTfLZ+VlMVwtFTfCs0aq5bnfxaoubMsxJghPEzOi4mO4Y9mKx3SiUk7U3pE0mZ1jbrXsdptkfB/4QMa21WXIHbiZqWZAKzD1Q+zMPRThAZaHh0dGLmG3XBifnZ/G7d9+NRyD25bWYE2sgGNs3CFclngelXIllke/WCAc+15H9QyLte16vObrwAAAgAElEQVROBswuEvmtNo1eu9k5/r/AiTyyJRfw/iKjzGS1eT2KPmCPcr9eYnxSiNG+vdrs44tX1/H16+vY4t49GsVuNIo9mh5aj4AgtYbTCr+0h6mjgwnc9j1NyFMiR9dOwKPM6wC8OmM2sSI0cdzEaNzEgwcXCob9w3dPY8PzThsP1p1CK00goSRLT5EY69CS68zEd8kI/f3n2jp3ZAkSFZtf7H7NfwecdAvZn7yQN3yg+73NnNyd4D/srakx6X5+l9HX52WL/6A5yQ5HAZXe797/dK8qsgtO8ibKkXVt+3M/rAYndvCzennc38fpcBDnw1E8Gk/igkMB1iOTgqU3Ybaf36n6L/qc73g6m7nqV2jcUdNRF5sHtYx7tMlnGwOtQsr0rQ9IIzIpJCTmdQ99mV4Nvhim0OvgUOsnMxrsMxAeH163YlBQ0pPDwMGtwyEZlCP1VP1xK8EBJ1hhEWRIRs+D2SzOJxNbfIuCNu0vcCJzJDlvHMHJuB8T5pxev4qP+r34/TvvxGf0NrG1V1/Y3iGmrj2l4JG/1JuU2VfHE14HoFoVNbtf+RS+FiM2O1gKRofZuKv9JUX5Xu0Qmz9ZwKqJJqZ38BmIflz3Cd3qx5+ur+O7+TIuOTRH05jvtzHftTE6Ic7Qpk0e0zNr0ktwIvqWdp425XLR9QQKHyf7gj47gk7ALtWWTacMcjb7QTTTWVwt5vF6cRu366UnFOQ0PI4pgV59fAl60UOFn1MeWgAJLur51zOXCdy1yA4tp47Fewmv9bk5bqyFB6NUY5diEHp63fUsl3FcVwHPtZWJ36aN6baNDyYTOQM/wVMBcDLge9rIzq4hOWopzOMJq0pz5T1xkHA4CLCj5WCslTaOtCLbWAkMsuE2OtyWTCfUtB5gCsBD/zxHUtXuwVQvtVum7bPto+q4sVASQNRuNNpOWwJAzwFqcLKPM3QRPYTm+9jMTuNFr6dE4h9gKofD2KIRS3ZA7TdaLdKdOBG2NAEVIOl75i1giD7OeEUHibyOWDOsX4znZBewt08H1wjjr0ydZTJGT7fKP9/D42SWd+cCKuVSbGVOxIg29XoVp5tN/N2jR/HLi/M4aVcxlHidjJx93G4jLrd7aU6Y2AHMrxBpAzIHaKYQwm6kWeANAE6q7cxrogXOIc2eoQOeVmmCE+3Bfbuaqq2T6e56PnGIpTWjvfEIThh9/lzg5J0435PZdavCR9da7GSCr86hU+BEOph74ISNV/tRjphL55c8vbQk6ex98EvJ1p0KyT73sPyPEMNy6XPqI310AsYYdoUHoQGc9A1w+6N4vmzji8ubeI5RJEJYADoTkkO3b1bzhe61WCg9x9Y06fVxXsQu1rHJ7ByHloodkzg4dUgCXkA+QPs6xtNxjCYGJ7ftOv7r+2exH4/F1MCCLgG+aUAKw6mpQIo7q7k8d3QnjuFeoNdfASddvOC2kCq+O+DkTe2fbsulQMJBn/U3yk6636P2z/sOr/c/522ApwozD4Uc6ZLS5+j5+O37n+UwjSv5cuhjgwNY8KgCTuSnIPLCKJS/C9HjzTEcxNlwFA+bcTxoGuXliD3JPjf9fZwwlX8CbUdlk/SZPCwQMKbw0JXSUeBXb1YAJe3LLV6zOKtlgQmIWG29JQI+e+98Qv0s9z1zB6sHAK+TElailt/tBUyu0ZrAGItqxiwp82zkMWEXyy5CNB24kSBW4ESusREPZzP12tXqkcGR2R+1n7QIWBA2d2ujjcm4H9PeTm2dj3q9+N3jx/ELVOHKI3JVoz5pRa0nZW3xWF6zpKfNIh1TIAucFFip6wo44f3oMFF7Kb+PPsh0la87n0TFTpgjU1xSy1N4NU3Mx+P4ar6Ir15fx7fXC43yrYYDmUoxwyi2h2eIskjiQ0RyTgxOFzNtAPwuXQYsCoeSWB3aF6QyqwpycjJtQYc5DuVN8+rmJi7nNxrFFJ2KD8VwFBNcIgfomzA+snPlgcIsr5xy7+pokkrEVy2xmnjSdUvvBuh3B+rZ3KymZEp4WeycyZU0jcu/66Bhv+UghnFj41uv4oPJOD57eB7vjpoYbZZxOmLaaCUPC/kBEFeAuSH6PNbDENbEwLOeywr5YyNkHSMQR08kEEp1jSi0abS+uaeEt1XFxjoB0NQYceUksY4q08qaNIvXFu1GlTtMAZU7wBEWjNiCNVoZUsgHgzifzCR2vFrvYntyFs/3+/iPp8/0J0LGTZOhmmIL+jHqYf/uaQTvEYxPM1prjVWlLEtkzmRG6q4AJ27d0GKyRmJN5gkaEdgoAK+YOCuNmJgSC5PTKNxfj5MeR5IPYmFNHDpll2eAQMbJehVn20383ZPH8dmDCwlkMWGDcUQQSxLx5cbg5If1RvoTwIkAPq6wsYvVfitmmXsEWNIa3Wz1ngEn/J3nX8/MiFFaF0u0JSSZlavpXl5LxGesV2tbQcgCv9GU5Ci2MWnXcb5axK8fnsdv33kSZxQ861sVmEwECbgXKMhTRdeD9wyAziBQtXJgzfF24ntk5IBY7gSNdZboSFaycMWGsAByasdSdH0q+hz5m5TkS+vMo+gwG7RM+pNprHqNRMaAlG+uF/Hn21W8VnsXgXFPo7yYbvJW5jc3kgPwOhVimm1JkUka8NjEXk4D6Ii8z8kOQyPVnk6S/YCcxbkOmxhNxzGeNHHx4CIu57fxxx+ex2401hkJuFZrTq163uZQLfwaLLAu4QhQdInvj6i8BZzUft1tv3TBSZdxeRs4uc9iGJx46KF+de3063se/+0o7NX5p/3oaMVQjEf38++Dk+6ZZAx7N1vnLjj54FeHl2Z9jh8kGyuRautBS1E42pQMTKTfAPTJcCjiZDCM82ETF0OH+eFlwmw9iH7dLrWgqDSpuGUAxQGNS97OrhXqm+UGakrfc/Bs+PT95OugsbrMQNgztUvP3AIyi/4Qc6ZvhBYOG6SRs3ruLALMjtDDSGA4kmEYFc5yv5cj7NV6Lb0EKFz+A3rfd/DqAed1L7QEnxLF7pQVhOkUbR1ccGFOpDmxTD37mSwI+shG9BsyLiaDGLSLmC4X8VnTxD9cPJDmBHBCwKCq05z5FxJXoUeVVHk1b8OpWWUX9Z86FI0YcsArHdi5O0bCnnigSkVPIGt+bRyZ2UGlS1un13Na8/QkXu4jvvjxMr66vtVmQfbOGt+UEdUTgI1Wn0e4RN+mSZ+YE41GJ9NA/ze1SYAVTaDqJEbX4I1DORj0i6mYAXdk/bTreMk48Wqp96GpjEET48FQIm0cHcUEHdJWfcBKgNsZwzuAiASgbMQlEKzFx+dr49LBFnGL+Rs+JVlZApJhAa0dtH24NFRUZvq4gaMOX67vbh+T3TbOevv46GQWnz44i/Mgofo2Zn2s3/FoyWXaQ6CKHqyyryzu1mtL8WHpkqSlQW9ARg/UtEaSE8iWr8MaE0Xodr5PGmfp2bLbK+Ji+ZwgMNRobj9GYkFCGzFhdQIyaSWg3v6Qaa1VtJuVQPu0YWoNc7ZxXK73sZ7M1Ar8/579EE/XG3nkLHtmEGBuePbGffti6PpLeOtJN1f41iloI2VP4HmUiNdRAKXDKgM/b+ipGVLEgg97NBlwRBRM/Cy5CVPQqG1h87B6DWJ3cyMXcOGexS6m60Wc7bfxyaOL+MXFuUIAMWHrpRsuTNHLdhc/tNv4sd3FJW1uDRvY6HHR28XrxVzPLCPE3CcxazxjPQYEABeexqswU228FCmaUkxtRMM0FIfhJtZLPK17McJzRoBuq2DTs94uTpbz+NWDc40ST9aLGO8WAif1/iQYT/aI615xCFVE8pxp8EDOwIA6RNYUG+nmzCSZ2JE0V8w0YWlg0l5f7sK1gYmGooDpi33wYe6xZiW+9/cSbvcAvAhdWe/jk7hctvHny5v402IT1/3GdvSaZuM+MqVHVNo6tgBw2jYUsLIRyAxS5Ua1sR/au4eXIWkAglhpUjxdxvXgug+G5Aito5k0cf7gPCbTcby8vY2vLq9iKUbz6J4uMXhGwHjKNMfdRdh0k07vtkS6YKALQt6+q/P1x8ZK187gTQDhPjhxo1Rl6+FM8te5nfUmUNLV5JVL80Fzcl+zl0Cr+3PrexaItY2GY0i6Rb+Zkw8+N37JHqOLA1C/q5Ny9Kx2jkajUj6gjZ5FRI94t49p9KU5OVU40jBmDVUu8dGuXHSYgqDRowhEIkijD+xZc71AoWioPtuYszGqB+qhah2mCmjK/j6HKpshG6mnDCy6RZdQZkAHsZ80FaFWlezwUX73Gwlh8ccAnNxsNoEXppz+Uljr+TnTctVKqVt3aAnIoMc23ehOCpwAUKRDUWCY+7q1Ln1kObV4tUNVHjFcz+N0vYpfT2fxP548ifewSwZg4X/QSX053tBKDj0+wvVgdym2GmuVp0tOpWhDhsilhZVpx6KBU1Sn9yjvmebYNstwNm3svZ5i4JfDUVz1hvHl6+v40+V1vMYAatTEgg2jMVPBMwI4IVOCqyjvGK2DChZDOLaPNcLpBKSlLfEUhScRPLVjcyzaOvgjMOUBY3Kpts7KG32OD2JeheYE1oq2mEyquuxJ/v0AUFLLVMJpV4mdVlqNC2tB8TxhQMZ4ZwIWaSNMCXuqw9MdqsCSKj4k3UqrgcHeXoZeZ7GPj0+mYk4uACXreUx7OCdvgHPe5BAAKzDR61A0e1qJl0agWlPq3XNYUjUmQ8a6qg1GQIVUAnrt5ZybQMcW6Dazq2e82LgCaWJC1WYEnOTUGmu16YkJbLcrjdHDvo17ZL1M4xYh6Ml5fLtaxb9/9318v97GGnv8PlbuHCTWsqA54V5xEAI4xHqkSJTNQyRcJuhyXevgq+db7eA+7UJiRr2P8IvPle1A6z0Ag/56XmpsvL7Wh9PQBnMqenIbz/asdELbVUw2q/jowVl89uihcmuadRuhAihivuvHq80ungFOYE42aNmsOWEmDn+Xq+XCI5nJnCjJPIW6rBnaU24JVnQFnkTWhKhtoEJOCVJ2U03Bp5Oh+xLqY0Vw3t/HWbuMzy7O5Msy2SxiuLpRW0drVIaH1uOplZv7L8wl3wd9D9fcgw4GJ+zvHrl18aIxd2Vr+dgj20dyAGWJGfwqWqQmVTKV1p9DDWIBs6aGpH8x+9cbNbpuy/4otuNZ/Hi7ii9eXsWXy62ydGC47cTqFrSZNrdTVi1jDZ4ylaQAdp19j/24MTiRy3kyJ/y7PHCYjmNaTYL9vcBJf9iLi4cXau88v76O728XscysOTFER2mkOwzsW3nQl0FoFRJvAx3Fgv8cKKnvIYCehcubvu4+MOgyMJ6WLGiSbafyFev88G7xdgecJCt2ACepGbkPgu6zPm7p+KvEntwbp66fJ3Ciwyw3aYvsbEdtFbWndqTX1oLISYn85m7t7GJIlPqWgLp9THHQa4YxbXigPSOuh43lw4Mhtt+jwDyMd3NfHL2uSl5z/MeobYmTqOYUH+5NhgdHvc10kJXolUpLbSLey8rumTUCWsyQrKNJrxzGzQbx5jaW+50mdHATgTXh8HRQnctSL9qDfOegw9EDksyGGg3kMITbOheTsfQ3VMg6HHNywA8SFRJtkiZW7SKGvW0MV7dxvt3E35+exT+++248hjpmUeAnA/uUHgSqBd8wilYHSBd5FxgRQ9HxHVA1RCVeI9fV9io74dT4AE7kp1JVUDogqvLb9+K2N4ybYSNDtj++ujqAk1vqBILfuG88PootT3+PSk1u0QOUOZr7uvIWoDUI+wWo9VTqIQBNoCUXxg7qNMEJmhPyddgONRXWjGKEsyXCZb0X50DJgjvf48G3pq5niVnzOit9Op91bdz5PKiFI50ODbHU02iDt9DXl7IOM+8fBU403i39DQc6wG0X402rqayPZ5P45aPzeDSMGG+WcYJJ845pNXv40FJDu4EoWaFvynSyQ6tE6jz7jNIDrjVJkWu747dwBBv53NazmB4nBr5uFVWYZ7W1BGRhLKXZcPK0WKHyJ0F/0uD2msZxaFzwmNn0otdMYzEYCZx8vVjEv377XTyFUJudxnY0jFWaV7HSADSqZsWk+H259eCPyXsjtR9mfSyyLJO9eu9dV1I+X+JZYWIzhazxamUKiyfQu+9qyoGviaA0feNnEdQ53RicfHh+InDyDmGNFF+kfANO9v14CThZb6SNgDkROMGJOh1iEXFXcUDlTxuOg1VsyboVewIros1cQYhmcy149uSMpz9gwfwebdLnrUvt5t0mHgwiLjar+IzXenEe03YZkz33Z+0BhWxj+NuVaR02AgBEBLEZEyIfE7xxAIxmvWsK5pAKrhFRs/AWulrArXZc6qEEFjNOJC3XPLIs59/MG2OL5DkbOi9n0R9F20zj+6vb+OL5q/i23ceCKSGJUD3Vw73heo0RgstN1pOiSitn32+zjaPx9YhmxFk0VFtH0gAm1Ci4O+CEp0WWC7GLR08e6b0/fX0pE7alCmonK3Ne2FzsaMFfXlMFUu5MBL4BgdQe87ewJ+VJxbc5aKNyLytmv/sjugXGAZwcfIEonv3QVPFdbZ7DPMOdycNjF6V+hoDF/SI6/7FbNB8Bitt+XdmLwUlE73cffi5PLB2Wsnj3qBc9ND1YCVAMhHPU2EvBbyJ7dUroZZSWlsYeszXMg6gWrZifjSdBkme/ZbPFsM0qe9lyZzVnTYubOixWiVDzomuOnlXIZpU0OdWUGJUc61QbCrCSo2O8SipxOxuWx0bSiLSF+r24YtyvXcd8g7U2Gwd20rQdjIIPm2CCE1fBJW6yFbKuhQ7RXYpf9wlOpnE+GscAupnX3Tkcvf9DmyLiG8Vmu5Jqvlkv4gE97LOz+O3jx/GIYMI19tJYm7nVVYefb0DHrOpee6KLpIvO5wGuCR4Fgkk8Zmpb7StaFVlpqupnkbJwc8E5z8bmO3hV0lNfDEdx2eurpfPl9Tyu+v24odWCfwDglG8LgHVqhRYwCxoat12uDm0TFq/CF0XVow+wx0QJt3heYEyUkcP95LfYr54Yk6v5TSxgMSSMbGLWjA+sibQzaex0ZAl98B2QempOqoIucWtNhtXiqoOQF7bD2TcrTO6MJqJyKksbeGeSRIAlgUvu/9oUYZXGm3WcbFbxi5OJAtkAJ2hOTobYbzN9YnZGQkf8HnLdETpZ4MQtnJHaODwXYgBSZKwN8UjZ5XZhUaKeh2SMutoatYk6NvgFbMUk5HioNkUnNFn4p9Q41g7s5wZuXS2fHuBkOJHd93I6k0bp3757Gj/EMNbTWfRmRCMMYiF9EQLwnrUs2QYTayZk4gmkChQ13er3oOof6r7DlOie5b8LvKRwU/dcXoD289D9SPF4CYS1fiS4TdeV1BtVoUIR0nDAb1bxweksPnt4Ee/SRuQZXqxE7bM+fmzthHsAJ+wZrH1pzXDNxSPDLWfWn9rQorC91+HXA1inEGNf1KVWochkkkXiZsbdTvTkGCJZA2umpcb7bTwcRjzaruOzs5P45JQpwHU0O4JKVwk2HA1R9RhtETNztF7NRlSr0r4maIFcfKiAzQmMYk5civFvzudx3tJxurAOVJ8xGTib+6uyfnJfxRpgS+DoLmIxGOv31y+v4ovnL+NyMIoljEjuBy6yPSig8yIBnT6e7Lo0VnnTERezXtA9yodJHl3stX6/cjjW5FpaDcQunjx5rOf/6+fP4zXgRxYMBicKIuU9JxDTe8w9+m3g5NhAOY4E/y3AxM+5TeR8FPzUmfoN2OfwoeJMxMhm61Pj8/nc17izAUc6JHTBSQKxemCqiNP9zAtc4v/u+6n9tjQnpV87Ahyvxd7vf/H53lWGR3AVVrVaa3zY68POrMcN/dhhSi7B/gboKjicscPetXI7HdHP0zjfUI6wk8E4hluslJmeUG5n7LFOzowFwAk3uYAJByB0rTad6jfbT1vsiaprFm1m+DDOhcOiRiNLv5L29EpSzZ5mebksohcvYheXm7VHnWVfbzOoQsDdm3ts6bgn19UslJiMoxjNSTEnD8YTVcayvc62RFXrXrhWg+P+Oo5tjNcLWdb/+vRUI38PASc7jOoYz7C2QA98iomqZVUouRZ/HTL18S7VpvZXbuboMnIK0++53leNZqri9yaoByYnALg3dLZX/VHMhyMZTP3x1WvR17fDYVzx7wl2NGWTG63YMjxllKNDnpJpzzLzomqRmJHNT74VmaWTLITE0qUH4c/RyMLCdh03i3ksqZIOz9w4pv1GoBjNT8k2rJ9yvxZGr0zsXA0ixLXWoUBIRahzLdUOSG8RpTeTcbLbuA+PHiO9HqQZSKalxgi7sLKqg3ZjEfV57OLBfhufns0UyHYRmxgsb2OMe2XS9dqARJl7o+AZYAqJSrOMrWokG6EroF8TChrV9HbR3cCs8+K8r3Tj40hyPS/VMzebkkAut54CWp6/gp20HxDPRkvRgRiWzZ+tfkOy91jPymI8i7/c3sa/ff8snu5x9ZxG72QaMRppqq9dIy63HgoNha+fOVsZkWVoIgypxKupd+A1FrCsdVCGc8d7meLhQ1vBCcv3qef6eto5XW8kNyt8CKiNu1nFqF3F+7NxfHp+Hh9OxjFDW7VYSndxs494gRPuuo3nLczJVvEYgBNSiVcURWpNNxYtS0rkFoOABlNB6W7KPZYhmtaVD3OmeBDz2selbPxrTNO6nAHZXLs2Hvb38WS/ic8vzuKT2TROCBtdLzSqfnz2YVfdIpH2JgWyNSXHgydAVGnUOSlShp3qMomlK31iahg1QXY8RGvfklWArr8LF4+Mg7/cytVeMJkoyZmMouXoJK73g/jy+av4ihYywbASYNuR3H4mZnuUASS2kXVq0KBnh3NAiYiGLgjbKRK4szBR7EGcN2PsDcTeykzCTsyDnsAJWsa/PHsmx1/lQvHVsECKbvFZw7kqcHgPnJS2ovby/xNwoiy11LH8t8GJQEi2oL2p5jSjX9mBne9o2Yr1MUYxS9TFBl2Acng994qiAiceJa7p32OBUIVC7x8/+XwvU66s+kCwi8VScezqGaLuLyFfJ7clozJiR6+ZCnzQjwlVLcF07TL6u7X0F7Mxgi4O5n6MJVCcxGRAWu9QQsfdbhWjkRX+LEoEuHJ1zQMEKk0HKVWKYssJsXKWDT3V3q4npmfF99LiNtVMFUJIXh3Cpn7d95RWgbHG2AucXCHaTXtkjTNqcWXuSz5B3pRMxRuWGGGq46s75baBAAjtrdjHw+k0LmCMYB9YJBmyVrBdh2QqgfqYJMUuJquFLOs/PzuNj6fjeADzJNYEJamvhc2hWMBH2/FCptXCqY26FkD348c2hcXIvDOUFaIjcxKjWhIHMywdCljcG7hxj5bRj3Uziav+MP78+ir+9OoyXmO01YzimnvI+B6VNBW8+rjWXlDlYD4lBX6nHSAQJA8Y+uzepA7+Fkk76+pnJcyGtKm4+XYVcxw2leDr6QPiFE6Ho0B3gtNtgRMOUAnYlDBtZ9DSJOjQ6eTk6PlPZ1GuJf+PoFub+YhJoaFoYz6ma549ewPqNAfTmDybQBou5dg7oHq9NcvGWCdA9NOzafzm8UWCk3kMEENrGie3MJGHx6kC3JnlN0HDPhkjnis2WfW7tVkmI1mjEAeIS7Vrm4AyqdJ2XaLZ7rWghaXN1u0cPW/ou2RkxlPkTVkAF+DJ2mvXMcXgjTMGzNlMYjmaxGI6iy9vbuLfnz6Pr5ebWM9msR2PxJzgdcJh23dyoJg0HYTJmhw2P9gCJukyqK1bOR42v7Tv1ySTWmkZXlhhZmmPUL4wAv157/U8ZF5QbZZq9aiadmuIKRjarYPVQo6+mLD96uxM4Y3727kGCm57vXgFONls4tl6Ha/RnKj46dsbg4KK9YEQFgOxFAaKsVHYXzE3tE7s8nsHnGifzjIxtWJ6vXnvxHrsNjHaruNB7OLd3i7+/tEDgxMmDHGelrljPvcy5LMeo5yi2QvQXgi0VHsrjemKgZCeQ67clgLI2FIi2NSZqDB0IaL1lCBCEzMCnWa4eJ6USC99ngMEB2ODk9veIFbjs/hxvYs///Ayni1WikDYT6dukWV0heQjtB5TbE/bxuAptQ4aBHKLTmxTGrTVmDyAl3tts1C74OJz4mnmJi4ePtBE29c/Po8XTLUW+8b1z2gXrdHcVwqcHFolnRZy3bsDUOmwH1VYHpbrvb+ofVLC8E7hcR9ov/3rPX1aFgd1xpke8zNV+6JPuCODkjRsgosjsOgWwd1iqDuUdBeclJLTLblaa7ou//TJr/ZV9TF+xppcLFba3AbYlZOKyuaeo2a+0NnWyH6ixFKAEzaRHeBkEc1uE+NBL04QMi2XClMywm9iMERFjrBPvu8xGg9jlLPpZZMvt1AoRZB1ehWgb6FFxKSGgvYYSW0ZfWx10O1BuSwsaOU0o1KfUAvaH0OgxcYAKJj3Il7stnGjFhIis0zI1JXxhuY63e+3bphpz3QuTC2LrkkmiPaTOXkwmQbMicAJTqVqgxmd2qIdehbtDBMb2zjtRUwW8/hwPIrfPMDroqc+8ViCSETEVPM2t+O9m3HwpEUXNd+hpZOjPVSOZdRWrqZWJAmcyCMyW3dQnJ7YsTOr6EPRzgONHbOpqgc8mslc6svXV/HN7Tyuh8NYj0kuRj2fmxCHBNVWRpJLTMuIoM5q6GdvwBIrKgTSQMZMVW281svouUihGRUnRkhMjABMLHxDmMrzONDEx4x+vSZ1Ok6MpSfS9MlRCFYLq1gnXp1M1TrOwqpexSo6Y6o/GnhqrEZP79OrEgn6Oujdpo+DqWzO974EsbPNKs63q/j0ZBx/9+RhPB5GNOuldA1s1qLquxlA2SLU4EayIxKmZrBhgSWvI+cDiTnsJJcqB1r/T3vHKae1cdR7dhZRbbQWMx6eN6p63pfkH5T8CJRhBQA9TD44BJP7vl1tYwtrAjiZ0daZx388fxF/uVlqemfVOKWXPC8o9gGRCcmiaRSUdU1VqxFg2qCMg+oAACAASURBVDFu58qSALyUeqra3I7Mj5mPAifFghzA/CHn5Sgs764f3adqj6Q/TF0nsToI1VeLeNTvxS9ms/j1+UU85h7cLLQvLfq9eLndxbPtNn5o19KcwJxQBAJKtBYovgRO8DxK7/0CJWmn7/dlYKItPNuvFYfhvSqZMVYsz4vWyTaGaP7aZZzv2nh/EPHbJ4+Vej6jCECwLMBrRkoOzZnArkwsvFdYT2IR8HpPx+Z0OuVeaQfBLZZWOc9YFl0C32jI9DUW67LG+X4SoKqIJJzQInKxVAAhTAlVtDlKA2dYRKfzfhOryVl8d72M//r+eVzuenHJz8KALQ3nNF6tIsdFisAm54FY+ErZTa2XwJ+vG8yNWlPcnw3gpCdnWA3kaZOA3dnFZDaNyWymzsJ3L1/GZe5BeibLiTy9XAxO8r6UVulwBPtA16BI3jftD/f28u5h/yaQUQDlbQCkvufb/l0axoMNRZ1zyaB0QFQBh0MrJpmTUqd0RfNdoFUApT6mdVggJ0tsMygGJt0cot4//+KXB3Ai7UO7i+VipSwVHjwpl3M6ggeHB4vfNv9ig240Sy6Kk0WgPuYmzpp+nIM8eWiWy1it1npwGdtFxBhDvBcI9UgqnXFa7M85nPh59FnpNVKBiz1Jup/FkgtG1fDWplQySGOBpFiskJpC7STudd4BvgzQqfz9ZreL14wwZtorM9uHwSwJJrNfmFhEbNHBTbNowbqwHhNmz2RsdrQPsSaPpzP9vbxOZEamTcYoFKQNBTmleu5HjG9uJIr8HN1Bbx9nfUYWaW0BStBjlM+GTYMqnbZb8Rdi116fB04dnkWnFt1oPwdeNAcLI9ds5G4b2FfGG4YeHN4/Bzt6E65lfxi3o5P4y/U8vr69iR/aNm5Fs45kMc13ll8A/Vt9P4vsaL1t6OXKqt7Xr8ZEASf8RjjL6c2EgAz3kp61y6TpWZGtzVB6k+v5jcAJNKyyNDAD1Bjx0A6+MmA7hq5IT6SRRlP63WqjKyzrtsnuaC70tUIGhwPbm43FggVsuMmledIHc4zYi9WiwWZPgNxKCbefnhqcvDPsS4eCC2njwSCzFh3TJTZQG/CZKeH7obXhvXjK5RiU6UwRQJRfX73GGsGvCZX6uK/BsXI61k0sT1fZNQ0h0KApLJKIPbYPIwNjRowDBoS0atoUTi8mU03rfHF5FX+5WsR8NIrloK8pOYy4uE8K47PsWcJGiiPpAaDrAVoy5HW1zbNa7TiBiY4JYZcJqXtjEaa31fJu6WptKt6hPlZtny47KeEsLWwElZs2HkbEx9NJ/Or0LJ7Qopkv9L0XvX682nfACcxwsgqwvWpjsW/kGHGk6Z3WrkIcPS6tR6f2jHzuCqR3K1zFQsgy3UBTBnb7rQz9Zu0y3h/04h+ePI6PRiPFJUw5oJWvZadUTXqRlMyYLS1FvFIGg5jidJ0Bqz74/SzD2MnnJzV6K/bwPGQEHNMDSM995ospk00sImcB02SeKgKMIlxn7apdKfC85ebGfL+P5YCW4Gl8+fIq/vDdD3HN84SweDRWmjPgCDGxAVuOlWf6saIw5EQ90s/iP4A1QbOwQRTFgBdJBNS23Su0ktZkM7K+BpZnenISzXgc89Uqnl5eKpkd9lZAUADFI94uugx2JJlI7VPminvvP4CTu5qRbqH518BJsSs/93n13N4HKCK47gyciMIyQNIhkHujEc4hDLRkJ+6Mpr6pA+L16Z2hgzdpUnyO1uTvEZx0I0R6v//gY10ZftAY6/HtPq5f32jMdzaZmVpns8hsGAkSO06u2uTxpmgJp9vEBOHVqInH43GcgYBzSgJnSiLtrzebWEQEeg80CSuqkQlDyE6EhEEZYaKT/UEcQu15ArL1QLMEYBJ/DdTL5k7LQVCjGPafEADIjWop7wvPwWsiQKZjvbjd7eJyt4mFBLm+WDX2xgVVlkjKlLUYdeakFFhw222Kqj6lh5Dv/0Zj1eeY0pGvk8nLtHuKqnSODDbMUN6baNp1PBj0Y7ZcxMeTSXz+6CIe9HZxMeTwApRQgTCx44kQbVxQk4nCuhqTLjjpUtxVXR5pbrxDELtR7VafODe2jASQoHnEgeeKCPDHpso1nA9GcTmYxH8+fxnPd5t4td1K8LgdoZ6xNkJhaRAuvHeNhUN9DqLt2/hNMy9prnfM8vFUj4cajwCrplE4nHTQApQGA4EdvEbmy7mC5nAdduo1zx8OrOSUuMUi4W/6ubi1Uw66RzGa16LZqENIWYotK9W4RiJLtF2A6aDLSMDjAyITTzNM73ivHLLJupniBru8jY+nw/iHd0mMHcdovZKtvcPmLN7NDq2uo57znk3TWC9mTRL2lKqxU5WVNoPPPbaurCeqKRU+LpvyPMC30O5JHZdyX1V5eiHIgFSbMLiW9iwNTYAf4ITDzzEVINv5dh+3hP9NpvF9u44/v76JP1/e+mPDvl2Z9fo5UAeKH2Ct47Ir8zMtcXt8wJCq8s62Rh3mAogJTurwLkBem3Nt1haM+nsWoyJxeGqKxNzqjfl68Zt/N8hLI0XMz3bbeAA4wd335CTeaUYxpNW8XGvU/sV2E083bbzYbuOaQ1ZprmZMFoBxmaWZOZGgsnNgyHW4DokSGqoNBzPCZXELwr+qTZsjotI8URhtY7BeKO2cdg4GbO8Nmhi1rYpHHislTyc44U/acvwDeg3ugYIIc3qOw9wuQem2mmyP88ycxeP9FD20LfW1u6htY/NO2jcwIwJcqTFTXAaTa/1+TNUOBiRsdT02zUhtnev+WFoTwMmimcTNYBTrIV5VZqG4Z85QSpFnXiNHp3hdFzjh9RCfovYrDOx6o0EQH9pmSwAn1hfbT2pychKj6TRulqv44fVrJWzD3tbEiYTKuh7HFm6xC6L4upMsyYbVrEo9l/dZ8Pug4r/7//X9ugVY7Vdu6XoKzjlUvm8qGzvO8eVLUt4mVVwVldc9Zw5syb2sr/r5R5YkOxQdhqbLrPT+6YOP/bn7vcAJJ9Dt1a2Q5clkZmDSAScaHVaLw10oHmTRdYhUt5s4jYj3Tmbx3mQa57Lltq07D/8NAGW3kR7h9Yb+6zZuuQCIMrNiwuBJwlw9IdY2ULEjPBT1KLtkixg9JWBBZ9Gd8mdIIZl6xjAljPap3YNraXqYoKTfbeNVu45VhlOpZy6qnYc8w7+yreC1b0RSP0s3VnbIrhAs1tzHft3GtDeI82YUD8ZT2/lzHaD4vadqMxILwTvC3Kdt40G/F7P5PD4+mcVvHj+QEddJfxfNjkRiAIrpRoVWsaDklpljcR19gDbobsLuPbqwwAkX3YuPrWagfjEslNQspflA0EgFkaOXgEDFkff6cR3D+GE/jP/44cd4yX3t9ZUMSjiXA9ytR5LALeMMhB9xwWxs/Y6fDu+jRLFKFcn3ZNGvN5QK5gPUqWWnCQenArMx3SxuAxA6bADVE1VEgJMpbQJcWOVv4bqlmyEkv5vatDpak+oPF3PC66jqnL97woXcKI/wGjakOKz+v+Ljy98kq/w66PSskrtEW2fXxmR5G+8M9rr3H51MlUo8AdClx41GyfkpYmeoAq3/oa0kWj/ZPl5LgYv6uDcoj5ceNxJvDoAL2kClpQGcFEBR5Zoaqzvq/dxoBTaTAaJdO8SgTdMKDqpkis9ao0Es2VuGQwlgf2g38efLq/jT5TxumOBpBrFguk4jqG7DTQhuTMbkSNNnxEBqThz2WYdO6pEyu6Xee7FBtSke/l+GiHftw7tVJmWIBwISzJW4uHxl0hOCfe9sv4v3hsP4dDZTeON4yzVt43a7i5fbbTxt23i528YVAsoEJ3grUSyxL2EkieZEbV6xJAmQi6BNUWK3suRgd/fGagGDTgqq8q9wyxhwMsoE5V/MpvH5w4fxCK3XYuFMpB0xJWuBCoCfbN1pH+dex3NPgVIGd+LIWHt4mBxcYW2yWQ7jqpwV+g0QgUHtSSs4oS1Pm07VuWyOtR/i+gzLirOuhivY59EtbVYqKjFgu+b5aSbx/c0yvvzxMlbjWcyH41jiE5V2CKrk1T5NNpY9FsYt0+kP91dBf3vJEWBxymAU63nlSNFCB2DDAMqor5VR5OmDBzE5OY2r+SKewZwAxjIs92DlnpNU+lmWLh10icedwndMzGcJd+61d7SndKZj/rugpAvGi2HpAh9dp0OQ6fG1+OnJYMJ8DRYT6yuOrUX+7rC9zp5y2LR1hhpsHH/V/+t96fJ0WJOaCkrg2/uXD3+xl5cB0dyjsQWmt0tVmieTqUWcCrizyY80ALYlPPg8sEExkYIz4kV/EB+dncfHp6dxAUhYLIXO+cIVPiK9vUZML9tVvFqv42qzixtcIldLWaJrXh1bed4Y1ZtsrbHpBrAcQZHCAbXpM8twnCQoPwmNrcrkypWf2ieYgxFGhiAT2+zNJl5TBeWiUkV96NaUHXznwpbWJA2QhFcOGgKDE1FhBP/t+7L0R3MCizKAssS/o7FNO73RGpneUiEDTnq9mC4W8cnZSfzmycM42a1jFiSKUn1QrXRyhlJcCnvStR/uouRuNVwbcm3k+jxNS9mhlQMBYGJwkpWiYMpWr7faYozuBq28/iAut734ermN//nsx7iMXSxHeBCMNMXD9xM4OTh7WuAoQES1lKZgpq5TV5ITKGrrpMFYVb0SYwKh8jmwz8ZA34dJnev5rezSAbH0x6GGMV+jrYPPiUylEsTWuLpYP2mHrGepA51nqwtKutcsH+Ucv7Z429g+HxyNLB71LTWh0N1oCpwUwGTK7QQviiUeN2388uFZfHJ+GheDngAKzIpzbDOlFS2ASELb/dczy2soAXhdN7fz/CzDBFb1L7CZYA20v1wu9buYE8CJ8kiyE+Zi0BtJgXFVVhIg8/6ZiCC8EfdYh+9Jg8WBJ0O0oQ7lG2rok9O43O3iy9e38V8vbySinjNGDNCSGRcVdMjh9+ArkgnVel9Q7DxdKWZWS7B8aVLEWhqrA0uS96e7PpRBk6C17l+Jn+taAoLNovrQ4s2WV0d9Du7NZ7ttPB70xZ68N53GFM3MZhevV+t4icfJdiOQcq3AzL6qfIETrhXhhBQbCrhzSnZZBKhFUweEzOecRZMVpUbB9e/CAnKcsWgfgCL2kVTubYx3OwlgP5hO4+OT05gRijdfHFrmTJ/wPewkjLDVYZPoNRR3kNoj9v3K9WK4gH3b6fW2ObCw2g63rLfJuBE4gQ1Bg0hKOwBFBmsUJTtsJ2gbzaxrUUhqKKiQuzzs2+IA/6nLFjfYUTydr+KbV1exaqbWofRhT2nbd9jPDDKEjeUeCnh1Iz4SnFRanCIW0e9V25h1zd7YY+INNqiNfjOIs4cPleX18uYmfnj1Wl0AwAkoUcaAav170QjUyuTy2DauQQp7YzlS5a7Lx10I8tfAiVswPw9bfgJI8rXpfh80iGZKDnYLedYfnr2KnUo2W43GrNK7BY8K+2RtE8scCrd6ldpDEpyUuqXLqoid4fsATtCMsB7KeVWulX1M1MbR5wEyT6spCpu0pBUba3WIBiQk+hys1nGy78WHJ6fxydl5PCFw7OZG0wgsOZkeEaQ37MXtdiPzs5ttxPVqHVfzuSzIeQhvoelz4TanpxoTIz9FVJkAl6c6eCCOkzUJXJTN0VOlzJRAcNBxMwRO+vLXYJOc7zZxtW7lCBsZKS+7bx6kvGkmiLIfmPfCLyCNrYS5bJZUDrfCL+SZ7MN5Q6NpzABRa8aB8e+wmZEs6zVyuY19u47JdhsPqSwWi/j0/Cx+/eSBTJJOB/sY7TmcbGQnNqh74JTm/F574niIpCisQ/MLVGV8/EDiDvYxDrrUgHgEyT7P/OwEJ1Duu0ETg/E02l4/Xqy28cfrpUaIbwY9aU1WtFky/lzjdTWea/5flRz8BWm+vEYEvTAaNQWQpggWzlVgV/bETTMb1GnqimuIZmi9itvlQiwG4AR/lEnT2DYdAbYM4I6BZtZE+Hms0b/uuKgsuyXG9LXr6ha0aPKw0CFRqcZJuetZE83rpcjrLKaiW8mYmUofDQ4OmJDlQsFxH5/O4pOL03g8GkqHhI6L6rdBA6BMgUrgdh9YKdxZ1ZeAt17z8ZBONiyBk54PXh/rhQKAqYOcOKr3XOAkJZjVOj68H1nqI4BXK8WaE1o7rqQY08Y0Ee8aIAcx9xE3VOynZ7EYDuOrq0X854/X8Xy71/PDs0PujFg3pAZiATySDdiBPZGmhmiEnPJQu7mesayaizW8TyPXc6/Xm+0ba7iSeenc6zv3LLnuuq8FSri2XLNJrxentLMH/fhwanAC50zL6WqxilftJn5Yt/E64v/n7E2YJLmSI02LCI87r7pRKJx9cDjkkNyZ7p5dkf3/f2EvdjcHQOMoVGXlGYdf4SufmpmHZ6LQO7JFSRY6K48I9+fvqampqXqsA0m9tLaZeOP6aBTVQYmzes6texs2zNdiHFzC9P4A8JaIJ5VHa0FAH03gWKaHiKnxnpp3B1sdDtqTXy4Wtigrs7KUn5Az0m5eifbFGU33VEln4ay8+d2ZWqz2aiTP8/19+0xtPo+cEIPBvgfgoF0znQRbgfcN00IHFRKL+VLgRDqQorD1jKlM3ksjxgLLgFIp6GP79urG/vr2vW0NvcnSNTzhMJvXi9gEMbKh60hfnp5B0HXiWfZQTRu53s7DB5EMgBXRXaLjYm+EVRrb6uJcBnrvrm/t3e2tvLIegpOjxYQKAuWIDUTV0RJNcJJs+7B4GUKN/09w8pE27vBnPW4VDYGK/i19YRKM0AF4BJrSdtSdXo4MSjImYodCrJ/AowcoSUHHmxoyJ45tnPHL93k0qBvZ6N8CnIheDvEg+x/9P3wGOODdOc/zHTSOlypoWgysOhZfazatG1u0B3s+X9jnZxd6SHG+JINirCkTXwjSWjDxweImAlv28YCSxq6r0i7Lnb3b78VqNLOpMUg7pv9czJQD4i5+LJaJHbAXFgUV4j1aTOEwCTLvYiyMbAYqFAKioI83ba2QP7J0YAL0muIhTQp8iPRSwaTFrV3OEavOihBd+e4tX32Bk5PJ1J7OlrZGB4MTKhRrjOpRkYhu5Na0jc2bxts6ZWlfX5zbb58/cQfHtpIg1sO5vIUkHYSYBZ9wYbPgNQyFfPkQDqv+3HBzgWptor6JQDlNW0QfOXNL5KlVMPZIqjRCxKmN5yvbHzr76X5v/36ztR/2le3nhQ4XpnQAJxOcQHmRfYij9zSljucyqbjS7LKDk6i01NKJtoT8HWLSQoe8qncyOAih86A0fj6usIATqGg+JwHfbG7r+cJOirm78wpkAzacZdNYIetG1XBMAsUU0DD4TUxCX035OKRefkxDCJzENEs+eCEO0TrJePickunHcJ1MjLap2RrTuaq0yXZjL+dT+/LJqb1eL2WcVVR7m+IZAlBxT3w9j/oTII57mExZ3nNeYwqh82B+yPJ4Sitj/PwR6zJggRzw+Dgnf3xaakjhMtHnxQpnUYsgKUbTpXWYOKUvcMLobGeiwUerE2tmC/tpV9v/dXlrP+xruyUAD78KsnwIN5RFgbfiZE+vnJR6AE5cGCs9U0zqaFw7XGRzg04GLA/0vG8JYPx+/lJz4kwTLCc+Sh7lkc99XiuuF/oTDt21eTbSJzAnq5WtNUl4EDj5UNZ2WTd2Y50SmGlRsPfdU6BFVIZPuHigX4J6CSuzCs3iY8AAeRUeQukYZxVoj1Rn1jx7IOBkOTJb4VpdFHZRTFUM0YpfSk/mezJi5qGPkfx7Dm2kXAcQD3GurrNGoj0zR3LzEOEqz4bnE6ZYY8EOTpaYcRJoGYUK+95EhbAzR2rtxkTmsiC4E2a81cj+ZIUXzoltxoV9c3lt315eWzWGwXUWF+ZETG3o8Tiz9LyHqDuz2rRXy65Ax6xNxqJQbDRm6ojnxTVL00lOhhKBAGvv0oDVxYWVh85+vrpSto7cYfspzxDF5vnwEebED+3IhYr9KJmTjwGRj32ub00JZf8yvmQIboYF0XHfP5q18TxrHWU8S0yTDnUwvq85yog5hR5UuCbK52+OjN7xFWSL8jHgSlZFRL3AyZEISIAy+rc3MCc+kSFQgjMjoITFFiwEN1ltnDCV8UKCO8qCRU3OKOzIZmTf1K2djif2+uTEXp2s7Rwb+1FnCw4mKGBmz0GmscGjOVArR+FfZldVaR+q0t7r78oud3vbtH4oEpY14iOaTGPQNJRbXBj1h5XLAGsCZeiGbXqQ0HiQk1FMbGud3WHaVdf6QA3umUF+gf3m+83okWciv+Pd9q8I8Z20MAESHJx0th4X9mS+VN7QFAtvroFP+LkinsoC0y82kHJv68PBTpvavn56Yb995m2d8eZO12/FRh8HetrIq8KVMaGDk+EI5JGu8xecwCQ3aWcAnBmRwDgeTk8GPdq8c8DIaIwJHbS+XP/Z0nZNZ9/d3Nv/eXVnl+CxxdT2MFOtA84ZFQ1THOEHk3plD/PyDdUrCl/xPT0Za83Hb91TgteqQz4qWChodBZsqKv12ts6u63+hpHhPgBsACen04Wmp7RRawLTH8a0/07xmjNJoR8KtoPPuR+DM3YyAAv/izzkPNIhAGracueBklRoOo8G9Z3rBLDflJX0MUqvhvnZbOx8Ygr/+wpR9LizWbXVRMhizNp2cJL3OnUwQyFnLtFhK68/lGUj7oCD1FQAqYf8eSsqQ/NyI/PpGNddwPh5fLwXAurLY38unxVelsvnvY3k4MQnzPhdngDOszxarKyZzu0dzNvNzr6739pV11g1n1s7X1hXzK1TKGbIXdDElKXAidgc2iI5ZSVxZrStBu2dXPMJ2HOT75+LuEfynolniPcI2MhJJ3J5WIe0BVhvABTu97A1xu/BawaTs0Vb24v51F6fnNoJuivAyXavkLr3tCQMN2USmBFwHjQc8KGpfNoj/Jk8FCFbA5H/cnRtfAAeU7SoYxmxKsAdgTvPH4ULgnkmBw+dkuNXMDwAKfQf8mIygQWx4TGmr2pWr8ULSJ61so62iEwjPVYkWzhiw3WjHJwwveNMPGvVTeSYwGH6Zjklbw1xOmuF3AIm0fgaCsMIDqTgpcWJ1m3i2TpMfgkALL2N88PtvV3ta62jEVlTtAPVWnJmlX3DY04Q1R6nIz0D6KCJUMCJ2qRj9y8ho4uzBb8VADFigSnTk1OKE9ZFaePZ1M6eP1ch/eO7S7vZ7207an8BTpJZDw7rATMQu7Ev7McMxUf0JQ+AyOA86o+hAXMyZPuG7cuPAZQ823Jf7v+OM9RPv2O/yAnGo2ma8+0hPn+UqXNURjiz+0jW1bMkPnwybEsfzym9vn9983nnab/uMcFiwmqezbzFRjqTOLX7ZO/MRXA+LtT5tAkRdoBQItTbg10sZvZkPrOzWWGnk5GdIyZieocFKR8QR6baaLkM06lUz6om2MRGI7s9dPb2fmvXJe2XTgdi3TLKyqUrrFhizoPC37N49JDGVJG3okKWyZXnkMODoyj0O26q0rZKVT1E9RwtjV7c6P/hI2C93noIAB2cRMM/+8RD5oQpnSdU74QV0kP3yVP3bkERD5PCVAmHw26nDJ3TQ2NfP7mwr5+eK+3U7m9sLXCCFXoIXSWTcMrXx30fApBceAlahpTsQ6rbVReiFrNyCIMwKHtAy3gc6dBsAMSac6DR6607++b6zv6P6xu7ou2yQAg70fSBvDsAJ4iRdTB5OBjiOB+LhYEIQzm2AVlXh6NMTFgJGIRbq8AJzFuo8cWchDX7crUysklutxvb8/lcA1zzcWFnTIIhskvDsNANqRZgs5LExh2QpX8Rm+PtnKzIc3xb/xb/ro0gmJxoHB8D8gJE6T5oEuoooM33xfeziZMgq/YTngqIR8u9rdrGPj1Z2W+fX9jL2ViuwfMDDsKMqvtoad5HsR6Ppor8YB4IOQfTJl7te36RBLk2tQa7gNDc6GAJ8S/XxKeV0hremYR+emQEm8bsibd1sDcdj2FhHAA6g+1jmXJzJcZe854Laycz+wDA3dYy8LtsaytxiEXPhIUBbSJaExQNCC85UCI8FLdPzBbFfCmp+visJphMsC6vlL4lO3h8U+QaI595CHB9eM95n3i/gDON2oYB2rAYUHQngKXZi+F6Pp/Z67MzBycVQu3KrnaVfajRmxCS6QUS+84tQwEwEzzYuUcF1e1OzaE/iUNJr7EXxYVWIV4X2jwJ7Hnt7K1MCDatt3TM7HQ2s1OcugEmCmo9aIwYbYem6AatZrXLxSQDPPzZUzM2HMM5ULSnxMCCFyAufdfjEYDRi1yYYR+KWBLGyT4WBzPFbubfZFGkdcjeg4UB633Ca+C5NjvMZ3bXje2Hmzu7wVmaCSLawhEiKqJWERe0h9wLi73GR/DdXE4FBvluEuvy4YJv4IjMOaV3orB1Z10SwQHZVbW3+WppFy9f2rZp7PufL+22LpUqTfilu+IOcmJy4ir2tgcHRwjMnaV8KIh9+HW/nCDMvf0xOEkwnsXnEJzkXvG4peN7rrNvGtIQ0+OCez/7Aizolzo4gWnV0MgjcNJDmYf6coc3/Zn68JyK8jgK5yjwhrYO//Lp52q5KW47xr5Olksd7M2+FDjJakomTlqYbvIj9AzKls+JU4ig4Y4+7NhsVYztrJjYWTG2l6uFPZtN7QRHzLqxtY1sPZ3YYu6VCc6QqLJpFyCorCdTKyeep3C5Le2qbOy6bOwWoFI2VmqTm1o3mxhJH8epHq905amROgOVcYUcSxGj3Ta13WpKp3Nn2Uxk5ipGlZI0lhPVMWr1eOWoZPbbNGQIBNYOna3GE3uy8LbOAk2PAIajcM/JYMZ/Jn1Et9nYvC7t7NAqo4PkUMBJsd/YyXhkC+yqRbFHlRIGZz6PPkC4v+J2mi99yKD4AeavH60AltrH/p+zJyMmAjgMtAEwij22AyN8VWff3Nzav1P1jjq13+TW2lABYTs/l8swkzTZ1+TneTUldln+nQAAIABJREFUuzdVL/R6B7YUAYD9sORgyNaEfArykItkUyhcNlUxJ5iwwcKx44gFoWc9kQmbcn3YkPXwhRIdhiXve+9dE2AzknHTfj5deVN4ydMp9sHnUF3xPmBQHO84o+Lj6Q5IOTh4X/gH8UcVunQZjNuiEWhtUlc2qyt7Ph0rAPCrs5Ut650tqcxHHh7puh3fiBNY9Zb62QbDvCpaE/yuh6OytdaRMopsauXeGQl8hVyzgpP8zKek4rCmnnfWIVkTKhEZ+ETSqzMngBPlXcX4P0+GmDlGgpkK4Z4XcztMZnZ7GNn3ZS3N0mVT23Yyse0IMzYE2E6xk1Uk7U+MpWdbWOJRAVkXT+emneBEFXL8mzbhQWaUWJ9gbjmoPlZ6PGBaONQc4vRaIm8LhccK20a917jus8XMPgGcTKbWlLXty8ZudrVdlrRwEpwUamEr02vCXhfsG2gu9Ccpqkzzqzx8RL8PTLNgobU+c/pP01FknY9UKBZ1Y8vRyJ4sFvKdosiB1UXJAlgYwUDC6IY/jRxdxSyGSVxo8PjfPiXnB72vaZLd/b9Zi7IkiAlC9kwCC/HE6pgIwkwwNEg58SmWm/FpgWC3c+B/y19PE4rsT0pp8miRaSHN0tv7nYpVwImE12J5wG2RgE4KuZxmASpeALuOyn1juF5oQWbF2GbT0JABow4uJPZljZgbpr8We9I0lS3WKzt/8cLu9qX97ed3SrEvC4888fZFjBAHsNT+Mpj2GgIIPR/Rknsky3h8yvRrewhMekY/Cudkb4/rNkNKH1olZL5PD1RCmKuhlrDoyMEFBy19g6dv6XCdU3siH54EKh9hSeKp6R+xo/29dscH014qKIbg5N9ef9HxSRl6EW2OGGkx103Zbzc65FW5KEiKXr2P2iqNVKU8G4TnX6CMliU9YV+jTrPqCLFOx2bPZ1N7OZ3aGW2fg9mz2cxWZO+Ma5vNHHX7mwaVsdkTgz2z/WFsd01ntwcTasZh8XJf2vv7e7utStuDqWV77aOpel0hEPQrgrjrINakRW8yMglxASeI0iRECwMdbXY5whfVtHp6LHpfIseFo7LZ21rpeReXW8COAxF26LSYKp2YxOYFlQPVTbnX9QKUoYXhQSKYa7zdijkhMfQ3F2fKW5mVO1shOFYXze8Fr4OKAZqdhyZH6r2yd2OqpP2Txs7F/KC9o8PTyTtG6DJMzMVaPhGCTogId65TTR7IZKYPqOpvr2/tL/f3thUdP5W5HpkVXesPuUzv1LbzsEDYImVlQIPHNBXD4PJEiKwOLrAsq0MHwnuTQDWj1uVmGzbKYbsuQ72qtB0VHoezLoiLouewOFSSGMIlMArQBVJxEfRQZOgiZ2dNIggt9CFp6Z/siWtWjo6euXkk6MnlMhzrpo0wNGWT8ZVkSt57Z7LtcH9r59Zqaucfnp/bhZFYXGmNEKTHPeOM4ODm/spkkDUX7IdYmbSaD2DSTyI9CF/jAoTZWSr4o2WkzSvGVHt/k6ykApBz/ZoD6y+cLHr2xH1dfF2SG+PjhzyH0O9aa6PCdpOp/dC09lfEhbudXTdutNXNV1Z3Hm6YzsHAAxd/0t5LTyNnEvLA4X37IeRMmK+lI8v0eHN3JsL3iOFkm7xsEpiJ+fOfpfU7AHwcqJpu00RVZdO2srPp2F6sV3Y6ZQ892OZ+b9uqtdum08G6mxS2JXCUYQCE/7ixcsDLvAtRq4up064gLRX64iIdR4NpVKBopOGmey8yiqLtrKhbjaI/XdDeLMSc0BqExVCdryT1Tr5SvEdFhyA85r1HmCqfU2RFtFaHkyc+1u8tO7G4QfMrKDP8YxRayASQNCgeS+FWFAe1CCl+XK/gB146Ehs+Kwi/BU3Cm6qY2nXd2uV2r+gMik2sLFwLFCPBePbUvn8oPDTiJPRb4zlX85HCRt18t6bw5hKGkThLM+XHvkGxXYr9AzcuT9a2vji3m+3Ovv3pJ6tY07TphuPcA/v5j6KMwScD0jya1nkIVYZtnR6QxNoWox9J2WoLDjobKfL2luwRvHNdkknPl8LrkLZQOspIKlcxkoGAcS4Ha6IlH1YR/juPrIc/8Vksp0Ri4A2WMD90LMnCDM+lXp7wX19/qVFiz6lxO+rT9VIx2rv7O0P1rHqTzQI9QbjoaRw0rLMZmesnG9KDRONjPCSeGXMxMnsCggeYTKf2Ai+KEe2kSiNmVKksXF6HmArN6lOxF7bvxnqwN6Ox3Rq6lNoud1u7Kunn7gzTcip0TLmge7nSTPcAUriIaCXU0sEC+XBQW4cxYhxlaRFpdClEkjll0fcLJdQ8QhO/7LmAFI/sqcoDqi7BCQcNJlTP1idiUua8NIXd1WJLFNwldODjouPdxk7b1n6DIPYCEzZYpr0tmNLQdUVU7ACEh06sAodDD6iOWpkQQvSPwuPWzrG9k+DEJ598kTs48Wkdd3BkFTDQXBUzq8Yzuykb++72Thkp29nU2iWOv4WNACYcUrSADp28ZPBxQI6gVFJRpSObcfC4tLQfOQbs8jolwIzWSj5YbIJslGzAHspIL5roA+TCpkkvAEoVhnxcWwTeCyqkBCcCLN5aUyHNawLQKBbARZ9u3oSPjLMvsp2XkWCO0feST28LJbgbsFeP9T7DAzLbRdpowiDKK0fXSgFeu829nXS1fX6ysN8/PbUXU7N1W9lSwnIHjYATre9H+hO1IQZGYvy3WlYDD5fcCDz2y/1y8uDWzwvTL21O0jNFJo2M2Y6ZIYIKZPNIk+OUuKrPCHDzXj4Tmg7gECzjEq2pnnFh+2JmPx4O9s3tvf10t7EPZaPE2cNirbVGU1ZJ1OgIBBZqH6Ul+iF0Zv2TGBtzzyoMwEm/CcfnHnwNGoMQ0+cYdoIT16D59fB0cp/US82JrHt4L6zVthRAOZmYPVsvlek0ArzUB9vC+FYHGbIxpbQxWtbEZjS2wcDdPdLDRDJElbGuVIoMIuW9FRDJsX0khpu69Z+HJSRQsqUwnDg4QZ9FS0egBHbMAYLaIJqEHMmSnQ89CZGh5VNxbiXg8QeAQS/D1IkiVE8tUJ+skltwBmOOyKeZ6/5pPJ+zJI30tKa8daxnWQvaDQC1xuQI7sZ70r4gtJ9MNE58uSutBJxMp9Y64eHrN1pKvAY1/nWmADrCRkBsejznYv75Bwf77EbFCK0KAG6ilpf2a9hrtF7F2FYnK1uenmqM+Pu3b61mTTLtlJvUQBMyBBU9sHykKcmWysNR4v95cCIWbSCIPfLnx58hpj1YYlEAA8G4WI0QDU8Y1BDg9b3fAcvgtfQeYN7a6VkPRdgctSLDaZukNNOuXq2hLGxchttrTnJPeiBg/2+fftnRIyzQHFC9TSZ2frK20aGy3eZeiwpWBaBALg2VQnbphHglIMrxK6eS3GGbkSS3tKfyX2H92zZ2Zp29XC7t5cnaTkCjh1q9dKhtjZER+c4FVOVHRY2y3dTu2XUmO2j5JTSN3TatXVa1XeOXst/Ztq2t4sChAgk/jgPjYWwg07lV5i6UiGCp6Dk0WWB9W2e4LnLDjoXdL7Bes+CfyTC3rL51Q6GTpXM4aMzw2cmp/uZ/SxDcEog4F5WKMI6qQhkq1d7ODwf76uzUfnt+Zk8nI5tVe6924oFlcxDLFYsM5kRuoQNvjWFv0dmUUAEMXEsdnBzpSC0UP6G8VcH2L5CA18FYepNqNJFCfj8q7LZu7ce7jf1tv7PNtLCacC1o4hZhNeASbVBnezY1HeLBeGhix8QqcRhrdDs0ND66Gjk+sQGnf4UMz2C7QiOU4ESMAO2Apg1wgkDatR5sS7ARcxgUDn42LAyhNEXirQcqccBQOsGmzkRgPe6vEwDePku/FFUgAYR1iD1Kth3eg9wEcsM6VvfhpKoUU3epwPOh225s2ZT2aj6xr8+W9sXZSuAEkD9hvDOqjmy75N7I9WNzz1ZM/t7h4Txk0LzycmdmLz5dR+ZALfRbclv2/862TjIzCm2jotEzzylBTz8cOAWGaAl6tgl7BeBUdYwomYntJ4V9mBT2w3Zv31xe2U/3O7l+Mh66xydEFuNTjYZ7uGEtC3GZo4VBGofjEHgnyMrnIfUhuoWRH5PvR+85Gn19Gyg9TeJ9C+iFiZcejQHIg9lhf9Fz0pQ2aSpbjQn8hKmYWXHwdsW+OtgdIKUHJ2Z3bWv3XSPfJ9oCfeM/Em57c7NB1TsouvvDWOaCCKv7Td8HAWZtZ+vR2M6ZGFws7ISWCowkwERTKl5Usb+iW+L5x2l4j6hceioHTJrC0bBAtHHkbRNggGsF+z1hfB/VIb57LjZNU0W516oVmY4WzoxSpOgATHASGVS0EwX+VIi5ET6HPx7I2yhMP+xLq9ElEXvAIPXwEE3NWGTZ6DllP4jnV5YF8cdZG1y3hcYiW3ssDSAi57nAXGezYmTz+VTgBIfYq7s7e3v5wUEJLe84nHPtDf/OIvDxvdPXhN7j77V1HrMlj0FP7ke+II4/6eg94iZSCQq1L/Uqrewt8DYAmDy7zlDyt7eA0kQttCbBnqTZni+GsLZ/wKD457y9PfQ1OU7l8JIzjDGnGY/sj9noj2++7KDBQI0YlgEMnpydasR0u7mPHjSLhdFXp9/cltCp+AipdCOtOJT8/KbaxBW1tjXGWAcoxtqWh8aeLmb26vzULmBpWqceoRkRS/moGe1spxw5fFjGafVM60DiWUzUupFd89E0dg2Tst+qj0s/V7PviNJi1IzxV0b4tu3BbsvKNlUtEAM1KHAyXCEOBZ0fiRErtXCSkhJr5AwG180rr4jHDr0L9DutHfq6tHXIGMEJlJFqxFa0z/g12ioAJlyfphY4+eJkbV+fntgTev/VXpM6mAElLal2Q9ixtxiPxbju8MamU64/BOwPMXE1QO9qobmKLGynNXPkltXaU1ysxfVB44MHxZ6K1yZ2V7f2druzn1uMkcZWFlDBbp6lxxwtidwwPYdH5GvqMBgxVEKz9/L70bFHAEsJv5mumuCEyjsCtvg+CQCZfrDO9k04buZoH4p8bTITbThMDOAVwn/D3qhCEDESbIBYQvQyHIYALL8GaQSWG4Eb/UWvnVH2AXsx3IR+QcMOqt4El9qgNBHizAyjl1buxZg9nZh9uijs988v1OYROGGiJ9gQv9/Oamh7ZY0NwEnfZ/8VVkHseqTF5vc7K5Cuq+6KO2xL9YxyjM/L/0ElkbeIxJxo+icCQlWdRnWlFmpERBAwOhrbfnVib8vK/vrzpf3t9t6204WVxVzCWVhNDj1N36l/D3OGp3K29cymZC8NYgiGrZ3HbJEmTVIrFM+Fh549DDxMTcWwmuMeD3+241Vf82qhMc3B2P+os4vF3M5mc5vSBi1b2yOMBaSMxprW4ZC9g73tDrZHID8AJz0Tl86rfxecOPuoYL00y+OmygRyZBfFzF4sV3Yxndqc9k9NDADtksbjQAKEoDdTIjyJ202t9puPjLq+cKJwP5908TMwXFh1BnjQphKUeV77KAqfmGF9lvu9T+8ISPLy0DyFbkqjrJ60zZ4lcDJoH/I9gA9ylzad2bvd3q7KSuCknU7trqm8KAoxu6IIwpE5n980hOu1Sf1DCjhzdgbZQoxJyRdpRhFDK1iF88gW88LWJytbnZzazf3Gbu7vfcgi1p4fecex3iGIOLLUvxz7dWDkheKDvSPOmo/tIf3nclBjoLl60M5Ml9f4HVkw9bqTjG4Ir6CcJM1207Bj7c7pfp3878jWy3ZSXH/HhmHtkSqDeGP9czvUSA5sGH4Bvv/46RcdlRNBWywsNu2z9UrTtbe311410Mc7uIuoUhJ0ntEj9SpbgqhwJKSCUseZg1hMQW0LknUPrS3NAcp6Yvby7EQMynMb2yLGi9GpeIuHCtUPRlXG2gCwCqdqohLz9OTNobM7DktEkYeDXW7v7e3mTkzKFmEtrAnCWniH+dJTUTsTOLkrS00H2QwA4+NjTlX6Igni6oj4E5zob3c5VUAZ9bi0OL55iTmJfB0YEto6ZxKjzcWeAFrkdxI3U6xC09i865xZalv7bLW0r05O7BnIPcAJI3XoP7jxeU00PSV9hr/mrP7UklKF520SPaRDUDJcHOhpAIC0V7Vxe8KoKL5o0QFOYK7o8+4M3c7E7pvW3u1Le9c0tsGllZE/kLccsH2cjzu4h82Se6MzMF5lwwB4EghAKEVQw76j6yecSeHlIohV/gfVL4AFOlkCXBfcckjwe6Q5UXw7PXTXYsgMjM2GTcdG3k8O/wVpSmMzVAuETTQSkrkGoogFRuL1xvh2f00j+O9xtTS83sONKjf4ZCGkkA8TKb5H03H4eVR7O+0aez7u7B8/eW4vipFCIBHMYgmvdpOYCPepyd+fvjASvEqw7jk4+Wf4tfouOQEcfUycufIJB/47U44f0K3ZV2c5d27CpimHaOvk+uvzSSKwUAdcsGWsM57PenVqH9rO/vzzO/vm+tY2s4Xti7ntYB069DmFe5n00wNhXKgH1NeBg+wYr44W5xCYOJDIePmjnbZPlceBkSLTcGjNdNrjzwkfGE3d+mHIGgPOSoyMg+ihUdvkhNHw6czmSnWvBU42AOfRxMppIXBCS2fbuQlb6jsEirJNOPh7uLb6+xhmlOIFBDLQ2umBNasqW9vYni9W9vn5hZ2OJorH6CrS4SvZsiMzhdkU8xNgA78S93pysJD3HNF+Jlvna/GhCHcshomBgZL9RHg/0R6ROR6Fy36vn+UhguHJxGsI913PdmGt+jPvxmQRMFlQQE60v980jcAJmsOSgqqY6vNo2vxWBtuXhYXsL8J8MbQZKnbyINXEnrfrckw22/naLzhtDhhgEu1S2Ml6ZScnp3a72dgOw0KNKme8w8Oj9QFD+RFmJcFMvlf/7gQoKR54CGb0LqNF48+cTqz+8R6ytS76VpXdP//e/vfWtTMo7v7OPRKoi73C21zhRxVvq2fae5DiBbqAZPiM5TXUORTvJ1QI/ZDZA4H3R9jM4V45+sMnTOtQ0UdAGjqJBSKmsV1dXwpdu87E81dQ5HsfOwxbubnySPHNCUkR/1+CRg38chDVVpC6OjZbj1pbdq09P1nZm5NTe8lEhehy2kCgVBgTHvsQ5LD5UAww+VE1Ymo4/DgqyoMpFbKdo4MY2V1d23WDJX5j1/vKrqvGNnwNOReTqazVyWHgYL1ndh9B73zam7i5kZBXUv0ySYpbSv2wSkp/F3nBOIvRi3ikNHd/FeUNxRjfk+VKJkQjDKmwI4/qUrmF4eC4aFo7qSv7dLGwr09P7QUJu4yWBmA7AE7cFMTZq6BKM/irN+HCrl3CQNdLPP4zBAGAPcztpHuA4UhDtBgzq2oXyJE/tMMwz2BPJsoMAZyQRHyPmG5Kzo2yspwqZ6pHpGkcJtwx2XTHgyC5Tl/u9ewFHgRcS/WxofMnhQAGwEkAJah5BydMGLkLqwc7ThgzscliIe8BwOx2v3d6OMaJF/TBFSxGZcdzG5EAQii+UbkZlAvsvF+didP++XR25bpWrZuBsW7y0BoyWMNr/xiwpOmUTxt4RSLNC9NeTWXrA2C1llvwZ+uFPcWUar8z7O7lgCwnz2OuzvHBProCD3u8/u9HfUnS8H7OH3UpCaDyIMoD+iGD4oWJ8kf0Y1MnxgGV648tLjZvjdB7WxiAKVq4mFu9WNnNYWR/fn9p/+Pm1q5GE9tMZlbC5ErzM/XpCYCsgIObECpwMT05BhuoSoycuIv70k8IDPb/vBZU/aklyc1dWUPsD5pccoO+FM1K+B/eN9wzDCQ51NmzaGOjUaAdsJpMNcrO5dmVtJEPYnNLEnZHnUT5O6PVQ7aOs0lDcNKfOfFeHtD5UTG7uscPe2l7lKXX2Kiq7GxS2MvlWmaYJ9yPEmaHcXwHtKzbPbq78J/p723qjIIp4fPknam1E/qG4yHoqd7yt43S2v2E/NnRxIzCU4++PFMM1YqJWJp9uQuBsU/leTEVvjPKU0Nz2MloE5t4TDnZc9Aclpj6wThqpDlYzmhV58GbBmVa38kuDIA69x0mzh1i4x5EppgCCjnxKCQBJ8XEmGIFnNzc3smNmp8rcDbYYx8crj3QPz5zj/cDN0FjCR6ZE/+v8E5N5kw/IoH0sVXvLNaxOMmf/5BVPYIUF7n7855mpdrr+rBJlz45QMmiNi5e/xqz0+BxCrIWCA+UIOidhIpuuAOU9Eg5XgH9e7A7vV5qqN/5I6PEVE9lbSe4sBIAWIxtvZrb+w/vPVxNwhWmKlig/hv1BnQGhf+ERrCY+PEUHh0sotgQe9Y2bUuZS52gPWlq++R0bV9cXNhzlNHR1hFbwpvlidaM+8Rt5xX33lpVcnCB9Gb6PVRhm0NtNarpkUnwiksp7Mh1WdlViR6lsQ/7ym45XAEmeKng1MimIltkquxUGLtbaKYTCxMKefulZuxWFkl9iwfGxUFAtga49KL/Y7afEdbleKTWDkZbHDxsElTzPJDy5eiY7OlsiiFXWQqc/PbszF5iYNdUNmPTUy8wUjwHbZxsOfB7HZxk9eC6FN30WA+52PK1cl1TWClnSJks5aSHL0iYiVEx1dh1ghOyLHZdJxffd5hLjcz2hal3LlO4YNfkj+ARHx6kGGZTrFqtktCXDKnInAZIkMhECp+DwfNYc6/sxNh5eaXPi/Fh7BRwslyo2tq3rTxQqqrUmDxMHnS3/B3Qomg3p/Z1QBJyG2d02FyZIBIY8XJBr1kCMg805Os13RBN+BzXfQxOHoOSIb3qVtEj6ap4XxrJRKDeVLZsazttKmUtYcqGc+xkt9XUDgcgz5eEirBnUc2nRweTCvzJEWMHGv3WdQTfkS8z1CwNwSvfkSGAuW5yI3H/FvcRwSNCUQ4x2e46KL9G2ryitQMjwYc2M8TVsCSTmX17e2v/A2Fs09oV+V6kW4+nGrtGY4U5JIec2owhhgawqqkUDJFeXxwUWlPaowYGhQlO0s8GPcHURb4+5OZrXpVfaKEcKHtAo9o6vdjXNVqAEwCzQK5AbK18mFUxswWi2IPZHnBSt56gHSaQ920t5oQ8IWkX8jRI8WsWxANwovf0wOfEp+Lcf4X9ciRWltYfLZ3X6xN7OV/JfXq8L31aDZdswAmsDcwi7rvR7vpF20pxEzxS834v8aLB9zsptsSchWCcvUeWEkwX+qRMRgs44PXRYfYCQjoZpeeK+9r19hhTa+lUjLGcQkJnU7FN1yQ712gNG+Xp4AwbObo9w+pr0cGKdzP8IA8EEAdutqc8VEWttJjYBOFxmdkNASUCKFj/F1NbLRd2slrbzc2NZ/VoPfjBP2QthgBluBcMv6b/fN7fQQ2Zj2m2t7xgGnR/QsSaTH+22fw9hvFZvCbd06RIXQwata0zXeSO5X1Sto4GBgYaxugI5BU8MkJ+WVlLGgfp9Sb5GuKaxvsSQMldJzxT9Kx5wlsQHg9B1uhPb76Qu0692dvpfGGF2IuRXZyf2OXVpbwjcM87jKaGY7yCK+WcCdpSVlKIoFJz4m0Y3WSEcMyJjzgUKrsYm5iBVVXZZ6cn9vXTpxJ9EkrFwaEQMdT4YbYkwWj4kMDeax8EBNkUbkabORMAmLCxzEHR6ErwSdli5HZgZK+1n3c7uyxru+k6WUjfoJKnikMvMAV905bJqOvImIk+tF/q3i7GeXBtZn7VxeQoRdlHGl1kCBOFiU/nIsy2tYvl0i6WC7UWQONYqrNpc3izeGj5TMvS5vu9vZ4v7Hfn5xq9XmFbznXhg9aOOmtHlJ3umHlwJDjJTUQLeLDwe2DCxh6HRN6vTKjNYDMWPRUkk08I0vZiTsZWjSeKfX+/LxUDf9sdbENAV8GacFDEYsx7w+tVumwcKjrcgjlxlB61wrDyCQaLU0NtD9Kka1gKHxuUIBLhMQZJMtryxYiGCP8bVPRkl6BFIXsH+3OA4uwwsjmBZPgwqFfuB4tacsFGeN86JqK0UWW6ciQCh9cENxtr/2TNHmscfG/0i58H+lEMG54rwVShoQJsy1yPqo2JLlK+29o+Wczt64sz+2Q5t2K30dQOYXNy2oQ9oc0TnjBkvXCtZzOMzNIXZ8CW9JSgtzmg2YeMT2bxZCXN6/WUYsV3PhrNBTRSnIQwXMVLRFyIJnZw4uF53o7kXsJ0if1A2TaeWTVf2I/70r7bbO1vZW3v6lYjxWjGYPUUAEibQVMYaBcYIT14jAEHYoCTFLwKu8r12NuaalWEXmKoLeP58+gavxZ966pv7x6TnLMKl04nxnkBJwAOtZtDPM7fgIDVdK4PgRPiHWBiEpx0aFAAJ2hORmJOAuH5371Hjr92vY98TQ+YUPZXT07mkFVcgB1k3/B0thA4eYLgdV9Zt9trX5ctwMinG0vaOGqzYYo4SHeWJYRP5nBzp4WLVPmTeVdcL1iHmmwl6P2YHGFDBJxoLB52srd1iO+dFRLebvfb3kcnhfAOXH1f0r4bkzAwJ3fdwW7aRvs4/+2sSWaeD8svJ0CHn8lr52ZsWsQ9mECYK1GmBiNkIe2HN4CAs5D1Rsu9IAh3Yevlym5vb+O59omnZCKG4CMP8+Hfv2i7hJGjnzHH7usRnMTkpEN5Ly56Q1B/plNb6Huorxf9vLAC6IXI0X7rcbA8pxgScE8YyRFClsC9dkaR3xct3l9IA8KG4UGmTpqzHb1RFDuSgxcPLoYzVXIijhZi/nOeB6P/9uZzlc9s2lbVtp4VQt+fvfnEvv/+e9tWlRUEvR2g4nhQ3ECK1844rCYuKnqu0NpTF4lxaMdkYTfiIN4re+IJ33N/b08Pnf3D8xf21ZMLWzWlLTV3z+bTCMwk1FVugzxVSHx0x0imAdC1uF122M1HmiftJ0bOGqZKENuNxqICmQq4ahp7X1X2vqmU3UMq8h4tBXoL0Dm9V36Pxns56ABZ3s/W9EI/L37MNZHmhhGrFEU5uzpo6xxkdoTp0UlR2NP1Wv1oLKUPVekCP3qbzOOzCdSNnRLONZ7x4iEmAAAgAElEQVTY58uVvV7M5RZa1Jjh0bPl2rrXgrMig7HC1LAM9AMsXLXgBvrsI4hxjQwPpgveoi8fdK7i0KX18JaJNB1MSmGRDT1tIzn5vt1XdtlUtoO9nUG+O8jTVjcmMbjUVBLbCIcU1W7fQojFPwRYmtyhrcJBppFep9R1oFFZhd2xV7ox4qk+Mm0AbM1JnD54uBoGVxzebN2krlaNjatGwIQPRG+YPbGp6zUFKHHVugMU33S9PoPtcqOieH2abHHNBx8JRPRwxWGX46nDtolfGu/Hs1FSQbI5ymVSvxd9TGfTCsfgg511B4GTz07XtoaFLPfKq8JEqmelgiHox2Gjf5z/ewgC+z0idCW5uebne/1GHISwV36AHNOW40iXuNEBFwsgnHBjlDO1PD4FdGwdyTOjbqzCeGsyt2axtLuiEHPyf3+4tkvE19OFnGJr/DqKqaq79JfRtQ7QATDLPrYOUDEPHmGQB6qE04CovkqPTVz9+9bFoazzeHayIgWQeUfPJ6kEdGBKiLwQIsPjws3lXO/VGI60GH+tZws5/4J9y30psTaJ3rjBIthnYpB09mrqo6h9tT0AJse9/OHh+/Dg80qZli/FHRlc5/OZPZnOlRCPpxSRIqSiM+yAaSHDwjts+kOoDpADmOchqWeOa1bxPp05S7dmvwYO5imU1NZUbKi3PJWN1XjbERM25WNFKCXMqcz4iJ9oaq0d5WAtl3reBUy4D0oQHtsE/yTZPzDZ1NmHulKhec8zQ2EZidIqHXpa8HF7xK/WsUA7VmpOKERmkAyOk409ghMV67imozlZLvVzqtI1NCkez4GEBAW57h4zqB9jTnJ2KF9+z/ik7jFQi3vDHCeeegASQwUJTvRcahN11uhYx/J6/allSsnZIYYFQnCuPc+1pOxxaVbZf//AbC3fVw/qQgDrrI3rlXIfTw2TR67EvQggJbZqPHEB9iM/Ir2/P3z+JU+u0iGp6tVeGHX21edv7Mcff7TbzVb5BciCGtT4yuLwighkPNeUD30hR3GAE5ZrM6GXSn+50gPDyPAK/cRmY6+nM/unV69lNjbZ3altkeGCtDhUgbLxw4ZQnUisycuUR6h7Y0RAU4Z9cVGkmSCnQYcUI8cjHab0ee8OB7uqK3tfI6ja2XW5EwLfcNDy9TIZ8/hrmYkpwtx9UlLsKnptKDDEQCkdTqJ9krPnss6Hnkdk3HUyQaK1w4ghXieIHgEnsAsIxahLF4fOTs3sKdlE05m9IsuB31ntregaJRr7aXncKHtBclQ2ucGqSoVJqn3m//Efp2Uz1dZFqU6JI4js9H0S/mt03KlnNmIACkJiPlDPA07ebrd2N27tADhhDShxOdQGLHb5VDhtqxTmsJPOhy1dL2PphseIszC+qcRrCm2JAyl3JpUoS5Wlt/kQxTJqjhMwB4E+dDjV1pa1NmmAOO0did6o6LNIEGvo/Vc9pGy2PJS9UDbH7eJr4jnIjSWrcz0f8lyIcL6sZOILE6hI1Eqybe8t4WZ1bAgIdxWkWdeaaPvi/FTPyznmhkx3NaXrtOQzkWA1E6t9msj/RBsqRIbDdeA29Mdpn48sE3eSDcbjY2sIltOFjMfQyCOYH2hPdIA6MNWZIMGej6jX07ltpjP79n5jf76+tbdlY1v0KBMyaBhHLmIaxHVW3r7x3VvOwT2I8qmTBCsisUMIm5+TwLf//RyrgKuj14l677E1uxjYcUiOX9JCBJyohQoQmsDiuOcOLYmayA/ya2YLpe0iOORzFE5MlVSTYyI70zpib5PaH7gK57X+2KE7BC254dPypaVEJg1ma0+mMzsbT2wNuOM1wWjQoowQzy3gIJxhxaDlule71Q9tWf/T5sfeAV+mAMC8f4X9YSipNrd7ish7CWU9WVYKkp2oDcI6L8tS6xxwJPM24jtgBxeLfkJHbBotm6rWATfCATxEr7Tiaeu83+/Vlm/kiJsj+ENw8nCVJmP5sT2w36spvjRsloJkZ8phvgEnTPmtEDkvFy5C1/13tjLBeV/tD4DmY3CSgCIBhNZtP6EYTMijMd8UtDp77yz+8Ofk9w9bSfHYx76f2pVo6aDlzC6iii+y9CYyyvOpKx8nVlNYWXBhcf+RgQp1LuTs68+PdDuDSR2KGa2TLCilSzn68SgLiudjIL7OZ1nv8Y9ffMU8prIYEFLhOYJ52n/+h9/bd99+Y9c3d0b933YMVfkBoATJSdBC3dS62kVBEoYqCKq1egwrgEaiNRImGY1ET/HscLA386X97slz+2S5sNH2RgI/1TsxiYLzKe+Vlg6bEwBFrIimhnyELwPjlDYbt0wNF5kZObjww9SsKQAgIzky3jSlPFIw7GKxv2taHbIStgFmBFKouCfaeJTOE66NSlAMvYcOcyEy/ztdZPsFH8GDABHACbbR5/OFnZGlwwLUgw+0YdMYudbHOjsbje1iPLZXCNqmUzuHiq3LfqSN3nJqRzLrwzsdfsLmAdmLGDXr7Qf8LxZw2O73kd4igjzim/FybcwHV9wAOLim6HqYiAGsMAp6Wbf2/f2t3RgC40kYrmFBbgIFAClVvkqYDRM13nXYJuuVxQ7L63Pzs2gPZWxAGv+xiP3J9Eo1DLJSTMfaRLsh/ZEC1goJpUuYFDbjsrRJ1WqMeWGMF3vKrwcROkXLvUgHVzclcsGy5OBx75NazWkEP9yizRTfr2c7AgT571TI59aZTo38Th7gpJQ1BQZrgpiwOcjKflnV9sXpqX11cWYvqOCg8KtSk3BiAwY9YgGABENRQfH6HKw8rBp90/DD5QHrE9+f62nIDPWbffgliFXoXVl9c+qF2dGC4Xrqfsmc6yjWZSXrmZ4tbDud2U/72v796sa+v9/bLZM8tBNFt0dqtDRC3t7RMgj2MAG5WlsS0MdoeP/+jmOwYvFEJTOZglaJpGP1dgKIuQlkvk8vQf2D9yCnYk0wwuJBp021P/XgRBEg3tbBs4axVJ4luWoiBB27QzVGkOi2WKOHFEX24DUZqqP78McOV60xPS+8eLyVyDg72AleVUXhUzplZTMAZg9OyDhivJ+9J0bFZezH2LZn4UhTlWPm2B6g44rUY967sx7oVShA/TUSfzJn7Ju9OMAJ4B5wArDZ7/f64P4oDypC+Byo+7vjwOfn0qalKpcl/3QmbyoKyeu6FnuCy/cB4CI/FJ+a7Pe2B54QH4PbD58Bt+mh+HIzN54/TcRoSKNTWwePJNo6p6uV/FfwlnKh8NTqEhPMh3vrx5iT4XOTB7Q+J1Cf0gG/Do+aVM529NMzCVLiq3JPGpagfesnVm4fMBji5YEoVu3/aMHi/8SQAJYeABZ0jtLj9WqRMD8MLZJCSOhmpPdJiGJzqMLZzWMxIcXmoIWDU3QZ4KRn44ZtcJgTxJvoTTYfPtj5fCrjmf/2r//F/uPPf7Hr61trWg4o0h+xKHebc1wfVWO07m0hRX1Q4yj4m445jcYjr6n6y709Kwr7bLmyl9OZvZgu7AlofH8vX5M0daFKYgNRDgfUZ8kcu1P2fK5EWCaKyJXqaFX0IOXWy0JhBFXfQ1plK3GkKNURjqWN7IapsG/qxn6u2Cg6hTkRxsVoGmJZRLWAFFpEjKZS9ajlEwe6j0WSBhqMQ7QzddBq1j/FYY6+GSk+KRgxnBoTI7Kd1gJnM8RyubHi4JlD56ORvULQhk5lPNJ001xo1g9Q9QHZ1Om9RgUztCeXniP67coeyQmkoyIyDKncfVGMRoSdST8jUeyRDRNbpXgAV8enqdrO8Jkx++H+XuCknAAEOs/YkdjXvRRkJS0fgVB3h0+Me8NEVZptlbChBqB4DRstEhgc+TnERhAjn+nJ4e01bz8BnqpiLPYEbQzgRAZuTCwQ0W4jW44KjRMzSab8DRUK7nmQ00/iY6JyyOPCNxaqj6NYlteah7LrPWYCOH4gxzRQ7JMOgmLT0FoNA6OYlfVYmrAVb73Vt6xr+3S1si9OT+zVYtYDVtYVPjcSGIeQz9uPx7FAZzb8AMtjNjdAMWUhVM1tPEFK/p30NT/zOJHmk0lOax8Fhz0rEtMZfP0wWdrXogsgdb2j6OjmCytnC7tszP7y4cb+cnltN7Bgs7kSfAGb6a2g9xCtP2e4vB3gVLavjaEoVssuHHP5vMS97AcCGm4ixyGjw5HpHPaUeK/DSYjsi+tnp35KABz2wJ8jmBM+ACewJvjrYGGvior1qfXY2YZw06ZWCruYk8HhdqzAH+pQPsp+hpBf4JQ1qQBW0tDHdjqZ2Ami7gpw4snAalNqAiaywGhRAp70vgEYDDSwl6f+yts9eb8EynLcWE7NJq0fi0sRHLT/eG5D8J5TIPPZXCyJ4jri2ulQpMVEi6xfDa5PQqAr0DWba0pw07Yuht3v7UZGm2MHJzHZ04ODrOA/hkl6wO3Prz8DzhzkXk5jQGOxAU64ZgInMFDTma2Xc4nrZemAL9VioTHpNOLMXzssFB8XhPm/e1alb6c9Ak1ZGMUEYXqP5Bbuk45eqA1bOn4pYxRbPQZnPiKoJUAOBUK0siVwJsUdQIIJpAdZQjOwo6JrU7snFmDqt9TuZO2DDeIaZltHYMWrB7XjPSIktFGQDdHC4Tc0auschzCGbFPPnJzO53Z/+d7BSXewP/yXf7a33/9gH95fW12BmGY2og8slTSIPUy1QOTcZA5apWFiX07vde9uhAhi7WCLQ2svV0t7c3pu55ivjUgpLmzc1u5WCGPBhhHeAYjMdnVj9/vK2ytBn0IjqQqJ8ScPkXP9SaLTrKR7YVnEgfvDpFlkLUj6vlcwJ3zUtW0BQzjINq3EarAo7XQmwAIT0EY+DwLa0Oaq76oDJVxyZXU/ACfyzQhhLACFrB2U38puxYAOmpOb19TS/CxHZuvDwV5N5/b5yYkyiZaMs8ndkakdF9wqwwiRaATrPQAneTiFLXc+NI8fDFUnGfBFVRu+FmrnsGExA1943x0qVpVKCMf43bTMrlqzHzb3dt01ygmhGsQciQ1E4ETei64KV+uOaisyUty8zM2XJMrUlIw/UFm9uRg1Jy7iHocJW25q/sB4GwnwDDhBaLiP11MFcwK9TjjlbMS0jhxqVGlSJTi4gM3yjSs1BkmBOptyDL3j9UJlq0oMvYkfxlCkMxm5qcrvXQoH/50bpSMhOyB0doWwNhwBCiXHmhVoZKrank9n0px8tl7Zkym+FTiS1u4HJJtvH+9QpSNBm79e3lPqTZzdPLZ7tBFkT/sRHd0f+KHTSGZBGqZYJw4MHmfXHE2Y8nkEROTzKQ+ZDOHLyZtiatvR1O6tsG9ut/bn91d2xfqaz63SWmJvgOnw1y+RpW6Gm4QNqWDdRwoW+ubpR0JAW1Xp62ZzF3c6IK9VVU1n7m4KkOT25/1kSiiwpDMjGg5wXyDXVfkosVLRBbxphyLzdVsGKm4956K8vTUKWIa5pUiCzcXOAFbS/wx8lnoRwi9hyfDAQ9CpRjf7DNNoZraejAVQluzHHLChmxJwlUGhvx5v/fpAQ2qsZMXPFNPEW2nSGsXUF9dQrzKCEClS961fV+6xpj4CnHix6pYM8/m8d2BO8JjBsejdEkzyXvgdMDMKIZ3NZLhJoXhVlmrH39EKl8eJM9o+gJCi+mgvPGJjH2CVmFg5HuJhBBmsiQ86BGMg1ttsOZ3aKe0nWmIY2SGixbdrubRyR4n2kDkZ7rPD3/0x5nq4dvt9ul8NCeGPktIjeM0v8vXxACAFOEnLA512kh24eFfjz1GE6TkZdXLNXhQwRFgtcO88ZFTJE8HaJHBI/QjXH6lHA7ue7Xc0p5IMON9Cx4NnQ+xwgEdZP4j1pp2GXORXwMmfvvy6O9DO4dXiTNk1ymD459/+xkZQ9t/8YFWJMn5i49lSNBsHfNXVdtBgDui6k4aCqZQlixIWoKFF1Nly1Nmz9drOZ4Wdz2Z2sVjYgspCOSLOuuiQbQ8CB9iQw2AgIOMDOQuW1xJCqsXiCl/JPBPRaYN2IKlqKqcrwnAG7YIOCw2/OWrkqRQTwwSKfl+j6Q42DDYQRvz4uKlKuySUrKqkEAexS3MRttMoyvVwBakhzDqwStZ0AYegAMpIgIyR4iUMEeKxttHhqEPk4PHm6AzQnXx+cmqfnqxF7Y+qUgDFRcio9PF8CevmB7S+H65uG33suT/o5aUJUVj3s/EDRlIwyI6MME3CTxx59fD7Zi/xrwCGgxPCGH/cbe3naqcpKPIvBOjCclrCNiZjpAqJsTEMoGCwYsGmeNGtpn1kV/dSPjKd97IDoHhrM+lu30j4Oe51MtI4MZM6uocaGcc11ic7OHzYaudMETDz1XW2wHqb60AoXYiUk3VyLYuvl56JkrOlb/KiwWNzzAdXzAn3KNxtNYIaLQ1+v0RqMY7p1bT37dMKXiLrGMl03Ulrxa60cxvZm5O1fXl+Zs/mhY33WxtXpZ0t50p87f9Eayo1R7/sWTuNrtdLe02eI6kNyWyjFHgG65Is3GDqJVs5mcyrQ2s4eaX/7RH12WbhaySQFBjMsXz30LlrGEdf2s9la3+9vLb3hOYxcUUrhIksPf8e3cCzzJ2BiWGd5vVMdkfAKhga/k0tGMA2LVJlt3gitMS05HuhlYrwxZiL8XFyvU6/gt6ujpHjGDuVHg7hvQSe3iZxxtFbAWLoFB7pTK/EnThbC5wg2iabxQH/0XU1qP0AJ8d6+jjV5tfav07gBHDAc8J+yx7DZAmj8uw7HLA6rL2gSZM3AVhM0VRYRasgQIz8SdifdPj7K9D1guUAmALmtHewbwPw3O05R1Jzcic9YbiO+f383tSvUEFv96XATk6bARg53HB9hu2mQFSmTlXZByJKEFMTpyEwMVLLLA9mXlNKI4at4gfgZNDa5MRAiqD7y54WLR09oxoh9qnL9XxuT05PNS5KS8dXYmfz+Uzg5DFz8gt2ZPACHgOUvwdO0j7+wTPct/78hzrujZGH2NfD6KA3j3Rg4nul9CQx5g+oZRgjGZJFMZJh6hIGZdzZDNNHzvYwZfTn2FvrmrxU8YnmKlxjHf649IIrCCvCJLAy+RyMSJKR4/qAE8iIwSj7g5bXf//qN11bltqoCZ8jWfNkMrbff/bGXj95bt/+5Tvb3pd2v23kSzAGLTKffyitI220cPdM9CqTsrJ1R+Xf2YmZ2jZP53N7QY7OrAj7cPeKAMW3DdWkI68N42VoQXhwEUXxhngz6WOhqhtQQdXi/cHcNHTRA6lroqI3gONwc6t4tyM/+llkr1Mjc0q9xGrdfERtWtieSZOR2QfACX4eu43dtq3t2Cjj4VAmBoehdgmnCXlxPTXF+yS3SJqSg8Sx66KQW6zYE/4d2lXpno2QKuxKUZZ2duicyj87dwdd9BKHVvb+yoVJG+6c2IhF23sEBC3oD6wzDrmp5ee0kPRg+iQNjIYoyRiX5D0BTji41SpIu+ZAggC57XiquPsfdvf2rtxZhU5nPleOCG0xmbxBGR9cgKo2hg5jt8lOua7uh/xDvHLlexKcDI3P8mF0oB7gRHQzPxXIP1W1RW8fxov1tFdoIJbZCF59xBH2hKpII9wK3msETqQ7iYrbN5JoGGo0z0f7pOsIASEgR1+V/ifJ6IWFdm7wHKRU1XxtHqYShKkV1VnZsPoQf4YADYYHUEclv9nZqjnY69XSvn5yYc8XM5uUWxuVO3u2XgmcpFDOqygXxHp7J4Mc/ZSVF8YgwTRHD4+6kTj0AojokRvkyTzc6ENI6gTcQ3CiH+OW4DkequpazyKbWThYis0c2aY2a+Zr+9COBU5+Kiu7HY9sM/FohJpBkGC0CnmqOOjLqYA83LjHmn6K6QJaxD5i7Pc17f0lapXbsOf/ZEHBz/bDmmsXYFzPiP9+6RKijaNRYgwJy72VaMjE4vi0HiJKYhKIrdBrZY/pTM7Vm0Nrex59fhYamV/JxcrDp6+oB23Z/gCMrCX2BphAQMnpdGpLwBFrUmnX7hEjDVTcTwm+dTCF5adODvaqsQogVjWtZlo+XDcdRvwumC/YFMSw8l0CqLtOC7DuE2i+74kMzClCzBz1jPooOPeBa4ZuR+62WhPYBVRu0hdtdKwhACdMXX7Y77UnEzvC3qvr72FNH9XT9dct/uPIGsYn9H1OV3qQbbY/XG+S4OQUJ/PzC03pNC16k0aAjOtX4xT7K8zJsA368Ln55f/q9+cebOTXBJMTDGdvPR+EWoLX43sLE8TYl7Kt4y6+zppIgyYdmpsbYqmwnBW2nAKoW5uiw+JvrrAiPdw5W2suRn8RhqMHbSdoriJ3R5tA9DImaIKwAnG9qLoioRcVwyiQ46A9i4csYvK8Gv3py686sl14kLrdVvqG0/HI/vPnX9hvPn1jP333k11f3dvl1b21o8Imy5VVaDfa0roZVU+tYKQJhyzOhN3Ynk4KezFf2KvV2p5wENPbBLWH/kEbSIsqu7V9PbJ945oPXBQZG4Mq1Ugwb0b9Xw+b8hAhd5oMHCD9i5NI4Xingy00MCBDslWgL2Vm6IJHMSvQWJicJf2tkVPEs2NpJugHI6CFAbhqKjcc2+/sA2Oz0JljE4MCYJMQN5mT2KBcW+APvrQ4PNgwS+OJnS0X6mEiBGYDQf7L4cnrWyAYw36aw2i5EnvCBA9GSlRB3g/MvinjfIro60dZVSFGP3VYYQ2BibBUmJllwFcKBP1BO9Kl2qAZDY0NROsv2g+Aj924kH/MD/uNfX93a1uqpNlcY9w2nbnJG6ZMYkBgX9S3kUcClWgiarUAVBn7JIwDTGdO3Bb7WENmQF3GgTvl7rlAtP9Q+COkhBGjPcfY5L4q3coeA7YpBllTmWXp+lOB4T5be0Kpx7aHeVhoTPQJj5TyR0pginUd9znaHyl07TUpeaCEECzBCd8vnUJs8q1677QYju0grV3e+3Zvy6a1l/O5mJOXi7nNMedrajtbTM2ayoF32n4HZau9JCdT+nRi35hyDTwQyQaD4u89Ae3RYMrXgI/o+rixT9Cp7927RPn3yjVXlSmiRTdec3AwcAzVyK+sg63kKVie2YfG7P95+95+2O3tZjyy3WziBYEqWwdD0rip/XIcF87Xxe/G6yUBirJ3AqhoagyNRzAparWMfexYOVJR4OAdwv9Gf6XrJB8MQCSjj9m979SOKRFrbrdK8824BZ5533d8f+F/a7KB8NLQtGmijPcTGpAjXf/rzMljkKIig6JGgtdWLRzaxqfFTKDIg0Zb+ZuIINGElFfatNaYzmAPREwrs0lA1aSw1Xyhvavc7W233aotIwNF+cdMpBWRZocMs0OlZzq1KToMwzY+2z1qdUVxw8SO2mu0bMRAuV+VGNCWHKJSbXsC9QCtgJO6KOxqX9qH3U77Mr4nPDeAOlKfP9YueXz8eyfrUYsMDyWF2jpzomFXebagY3Rwwgo4XSzt5dNntrm7VRFZt1jX+xmipOUAJ9nG7GHFYM/6tc8NX1MWOAHrE0HF+K9fo8fgJBOZs4WjEpn31YMTZ38VGSK7ed8n3BPHGX0cs2FNYEumHQw9XY/W5hOz1SymeJgoxUSU4pNAV1x6m1ZntoZW1N0IHYpGDtF8Tq1F2K7uBBIE/5DGJKZFtQ/G8+hg7tg6H/3p669cMlFVqs7P0Ty0rf3uxUv7/Wef24ef3zPMYz9f3tpmj91xoajqHQFc08727ZZvtnU3smfTmb0sZvZysbRns5kEWUxGMHmAUGxfgopZAFCtnW2qxu6gb6lu8T0gb4MPTc44LUSfudcv98mW6TXngXI6tkLgkxsye56cCnkotFk4fS+xFtUyYVggeLITOOAjt8wV4hM37wqBbLOYyyMF4efbcme3aBnGTtEe6JmGTZv3jL160oWOECwqEpgTTeSMGDOc2pKPyUSJzTwMoqJllWw2JbW4M3s2KezNYm3PJ4XAyjxcZ3Gq5Qsddx43syF9PgQjQwTf02ZRwUsLkIdROLjHT9R1VwtMNCfFDIdBiqNQ6tM+mditmf2w29jfNnd2CUuBP8F07mnQRBocSPf0zVDEDE67/D0xtdPoMw8Pc6Uu40NC1QvYkrldiriijxJPMLS2+zy47hDhsvRJGMWxwWK8t9lo8os3CjhBuEcoG6JF2jpc/0wm1gYRB7ADTN/8+HfukW+y0f4gCDOM97QEc2ol7kpWQ9liSb1G6oOoPCtGWWVZD4Wco+phCAVYof8PKK0rO+k6Te3App1RXO53djLnWpH/w+HqY4L6ecH6PPAmyfsYlVNamTvIy+iG4waeG3oybbmmeJ9J8eI/hMeJJC+DzfjIHoYfUR9JMND3qGXGxAKi16m187Vd1Wb/8eHG/rbb2vu2sf1yant0OaReR3pzU9Y2bmO6hMM1tIEJqiS+1GTQcYpNB0e0FFzXE+F20vsMnIDymR20aXUwM5oeUQyqAnlmYVpheGk/u0NkaH8c8MrngwoyRikxtEzRfW9bEB5Nef3zGj8+XB8DE7/WXumztzDZNT90dl5M1TqHOWG/AXjA2uXadINFFwZPEUKOEPB2Auw8Gz4275orikl0WumArWC+hVvZe+uMxOWd1XXZT1rm6tHrC7dqFQXBliTA5XnGORcfJXQn/KG97KL2CFSMFjHawBuS5ysXEXP+IC6GeZWe6REz/GvX7pef9wAAF8E6E+uvm/lUBydID56entnpcmXlduvGc3UlMFPgUTO47x9t2QwdfR+DoyiA/PuOz10PQKSljNOl9yjxd6H7I8DsmkcBkrhvztY6SNHknzRaMR4didQUKAyi4M6OlUcBW9JVNu9KWxUHe3a6sGdna7s4XckZF/Ev92lCsChndN0IoHBub2E5tzu73eztfrO3GlEmwzOjqe2IjsF3jBYd9h6dh8jSBmUylDXiI+S+LofsyeiPX30ZEYIHhYqdNI1aCogx/+mrr217d6/u/w9vP9j1/d4YlMOFE0qSZmbTbmWydjaa2Ov12t6sT+35bGFrNlaq2VBjI2TdVfo5Xb0AACAASURBVLi56nGyuvHeK94j9F8x55LXiJxFqajdxCtpW6cIXfjlVGTg7Wjv9CAlgpFcdR7Kc87yvifqkwzaqKgwaWVBdcsgKERijKHSE4Z+ovJbLOx9XdkP2439VO3tZtR52J3aQZ6L0g+DhUBPvTmVAP4vicIZLYbJWc5mMrwjBBHBrB9yPl+OdoeN5sl4ai/5KGZ2ge165Dx05EEwJaRMi1jWAwe/4UEzfHCH6N03N2/56OEI8yrXg0a+UPh4pAFdRmrn5AdC5WZc2L2NBNq+I3hRhmwkhs4FZCk5yW3KbBQi1sV6IdZguufQ2I7UUj1wPkLs4CQCqXiN7rgXbQPflOXPEep6B18x9KaR5yKALszE2K7v7xXUxQOL5oEPtXfGnoINOOV34MXAgyKxawgB+3Wm2HcEyeGo6q16qyof5+033UGIYLZMsuXw+HCX9fO4EZMxa8ZWdGTJuMOyhNtQ4Hie0BJU1s7BXi8W9uUZsQ9TK8q9DhcNvIfgTRVfOLP64jt6QEjHQ9uTqk+rknHY8J1JOnkAUhyU+ei6MyUhFs42TwwapvfRcPPvqdkAvgnMknUReOhaefdIWAc4ma3stpvYtzd39s3dvb0j/2UxtR2tS7QiVG0AgX0TgWWFTYigeJS63DMjCcBVpQVQ6YsYNvcuNnd/FlJyoMZajuAH9c8QgFxpYwxX4ETA3kXBZBwlyNM60fQLGWVTsb49cwLgQiMlo0oefp8qHIKS/xkmwK81z4FP6ABO0PudAU5mc7WH5aobh6fYQEAFvhSwubQ2mcwYOXXPxJpycFLMHz49OfmnqSy2/BgrdkoetqN0gftHLPBz/WgaKFg3ni2YGN7xdre3qqJVFAntCoyDkXJreqXPFySgN3azL+22rnTAcf60BG5S9AU4Ga69IZj++0AlDo+QCSSL6KP8qv9UTD49O5M77O7+XhofN/5z0fWhG4DSATvTr8kgfH/tnh59hh4WBb4LOyXvRGeMOKe3kiQP7s+itd1FGzzS3hOc+PPOanTmhHtOiKzErh3p1YTONmrlnMzMnq0m9upiZW9enNvLJ6f25HStiAeAic4VhZQyuwGDdJAnzWa3t1uYzvu93dzt7e6+tLtNZduS6VdamSMrsQWYzKweT60+jNU18Qk4isuDR5AMIiN0Xf7w5ZcdC1jimLYRc7IsK/tstbL/9Nnn1u6hugv7/ucPdr0prbSx+qVYlU8LtASgrUZ2ya9O1mJPqPqp9qBcNLtOLguTN2Ul5ES1hQCWKZnrip/pGz16EvUR5fyayUNuCuQaBDbXHNNNG/mj9mRYJbocwW3S/W8HIIwRyicjVMgav0MoF0ZhHFi6maE6Vj9tMbcPh1bswE9taTdjs+0UB1rEPC7qiULB+5cBFFLBzNLSawdMyAPgIHByupjbmoNJu3/4bHAZ2sarIJvYExvbJ/Ol/kbHgyiWPBjAiQS+tMoGc+1qWUUP22nf4zRFPiBJySfjpANs4DjrjEmMikZY2NE13x8WHYAyu5lLn3PZ1vbjfmc/Vnu7g46dzs2KmfeEYQSCsZLxrlCmSVDNZr8r967Z0Bjn8fp79PmxZ+Z7eFaM0RLoBW68HjZg9+KBMSmhEcnkuL8X7a7JILQmkfmB1mc9p2J0Wh9wwkniVaW3HxRJEIIwf9nBVYUGSnqjwaRL9uaPEQARCBgTDrlJ834xooIjFJN38FAGBd2hewqDNK1NJora1mZ1KaE04OT1bGlzWqk6nGB0vG0pSvpoj+FJ0PFHgC8Sp9XukcNuhEkOmJ/h+smpHVp76SfSa1DYPv2G9pT5cBNOQDPs9eekjP8sDkkHUICTcjSVhgn7+v+4vrHvtxvbLWZK8mWkWKZbzcEaDjQ24xBu5u9Ru0Ima0czOnELAKxgu2QHH9NGVL+AMzfYjtRpibLZ9cO1EnaMPYlnLTK8+G+JyBVZ4YnpEjTHpJfaGYCTqQNhnielZMOciD1pFZkho8ePgJMhUPnY4XpkqCSzFXOCNinBCQBF4IT3APAI4zPtTToQfD+kKJtP3KKAA5l7zDVdUSUjZqwqucQm9c7v7e3rI42WSA2YRNdsuedHZu8IzFBpw9b0LMzYVitS7wsBewmJ5dvmNvICUNJiuekj+j90Olf7vd3yejA+47UFY/4YnHyUvfg7CEXTldIQuR7HCwLXoak1B3Nydmar+dzbOjGIAFPGWdIHWw7Afd4fFX79JNHHX0R+7fB1J0xx5tJfk/8cZ3f8ax1wq9Wpot0leD5M4IyQr+mImhGMRn+JJpOf19rkUFnRbG05ae1sXtjrpyf21asL++Llhb1+dmrPTpeKTVGuW2rQpA1y4beM8kZj21W1bTFOrA52v63tw+3W3n24s/c3W7veN3Zbm+IoyvHcmtFMnmlN1Yl9qfEr7lwz6GAlCnXe6h+kOXHRS9HU9nw+N7u5tq9OT+33r99AY8g2/vt313bfdFaNC7urKk0ZMHY0r/b2ZDa1V6en9hQ6Ef8OaHp8M7rOtjgD4sRaNxrX3R84kJwOpW2iWX+vG1xQ1lNfR6rVD3avIvnbJTchHNSmE/FLoSbWw6AKwQWemrFms+fQll8HExJOIfGApvUyMjAU9uRCuB2RR6LbcmEfmtreVjt721Z2V5iV86mVaE9ISg7LXl3c9FyJ+fV8P66JYWyvkpiVlhLj2/gRAE68UoNTop/e2qw9aNz6rDN7NV/aU/6bSRC56TYUq7Ih1r0LdC6Xx/y9AUokxkt2JJ6PpOSVB8TBLPU2orf4WrVw3Kwqe6rOloTqO6pzv18TqyeF3U9GigYAoHxALFVMbTxfWlVHGGGERbrhkm8EtNKaUSc/G+eeXKMAc8Km4RNHDkJTc+Jvz0fh/BmN6aRIMKbXyaFBa1BhhXhK7MvjnL2CHN06nrYR44EpruTn8rkFPXYeesUpZMvExyVdM8dmGwGE0gwcRcc+IudrS/V4hjSGUZdXH36Y+8RK46P4LZsG1evUvTvEpB3ELHDcTqFey72dNK19cXpuny1P5H+yphqijxx9ZaXj9iDOp+kyXkEgSC6QPjcl7dfB7cdTpJv+JblpipWKg1ogf0BNx3DiA3DG3Rn6PGSbLA/cvprmuvJMazQXtmtqd/VBtvWbydT+8uHK/uP62rbzuSZ20B1wmGvzYpKMdjFaMo7nyBBS60LMk4twk9FimovP8+8cKtnekQBTY6u++efzkyJRn7JyEaeiSBFhksAd4IQ9TO1ERSt4OrMXBLwv1heZRLR1hM9VkO1hgxRb4foojREPiok8wn690vaHXc+0K/A8NffQ2cpGdjqZ2umk0ESktCgwb73pmX8vjK5eo9YD1bRP5bRyt53Y6cla4Bwn1N2GyL0jc6Z1EqZ1yibCuIssqzCn0yQOJpYIjpvWWZIokgD/fB2f40OxAmgQ2C9g2PnZsCIceAwfcCDOZ7a3kcDJDd8/mwm00CLj+8U0/p0/w1bj4y8bAoc0dBQ4kW8L9gdoLqb27PxcQwv3d7eh2/F146yd708fA5RecB0Zkb8HNB/f7/yu9BdxBkX9mx6w+N33qThvxQWICXDiAwZekDgThGYRVsg9TNCXzNo7u1hO7NWTM/v60xf22zcv7JOnJ3a2oO3NuUSEgQvKZYsQhXh2cHmP6nocmNIZW1l3AiiXV3f27mZr31/e2LttZbeHsW0Phe1a2rMLaxtPjd8fKhUIOjspAnKv4Tf96cvfiDlRgcXmRy/t/t7erJb2r1//1ibVwfa72r7/cGv3PIiYtbFp0xZh1htztfnMnp+c2sViLtOobr+3dkcvsnaXV+k3Ots1fmBgWe2W6D6S66KeELtJJY8Y0nvnElFKmMTBHUmRmsOOgamYrNADFOCEB88zGty0S6nGUssfXICokEDXq+iwCCqMoT+0EdKnjOnTeRVu87nMf97uN/a+KW1Dxs1iJmt0GCE2HiXmapNy4Z57IbhAQzIb11NqBBhAQfW+nk5tPWJ8i8M4BKHoAeRxcbCVmYSQL+Zze17M5A+zBJjxYKT2I0OsxCr5oaczG2U+D3fknDx+MLIPznUQQInrz3MmoWfm9wA2Q6OgzTB7oHHPSImGct9PEcYe7Kf9zt6Xe9sCXDDR0mOQLrD+HmWcFvcdUzdZ+EcyqUx3Q5DruToxBRKMydBuHXCGIFDKc0LiJtPIOqKveZBYkY8N7Zqcqxc48f/DslnNDQ4WxIAELdJfjWkFjdBxmDHlI3rUDaZ4XriurC2fIgkwksGGSe+me2OkB/vUSOehdC7S0M/SJkI2FWuPJNsYm06wyjAJ2UpM56zq1j5bn9gXi1NbkcU0QceElkYniCU46VmmcOLkd/vh6wBFbR2Z+IkT6NmEnFTK9SJNUj+5c2Tl+vUTo8h5YA7BiRiEQcZN/sxsAbDmWcdi7SZTVcjtYmnbYiavE9iTezxQ6FfTKoyQOm36RA9QRPRt1NDNyOTLn329JgUPRmozFX7qLwiV02RPtBxCPJxTfW526PeV5xtgwlpFKyKdlMbXuTa+v6T2Sc9N+AyRqJxmfBCI7IW7llqRdhKVlptF9saCg7ZAHnbDw3VYkceO2YOTBQdpgJMTWpaAD8BtWJNn0eTrjjXsExhY3sPOyX9GhUHkqsS947nIFoUA0TABWqaF/tykrs3BmOsI8o/nZDm74qJzj7TQ3hj7c4aQkkLMfUabA6NOAYjPCXYOtHXIW5Lzd4h70zDx1/DJ8Pr9AvBFq+pYKESho2k3b7evZzN7dnGhPWC72QRj4fYF6UY8FJX/4r6F7ubXXp9a88MprN7hNm3n00TtuA/ms606KSaVemFB7t9hJuggnjOtk8B1Pma0HB+l2ubd3s4nG/v0ycq+evPavnj9wj59dmFnS5hjGFhnd3k+JbEQo15ozbvcgnXkGUlNQxZTay22I2Uj7cn1Zm9vb+/t+6t7e7ur7EN5sLsaU9O12JN9jYWH780xge8hjFlY//Hzrzv12Oj94p1Qbu20O9iz8cj+93/5X6zblHZzs7Ufb+7tqmqsWS41zaJLV+7t/HCwp/OZPV2dSCE+KUs77Eurd1vZFcuymaqBPhX28AAFzTrDYuC6mqmbLurhRoFSASX0/DSGK1DiIiU2aY4s/l1VWLAG/gD5SK/3xr3Oz3AigIn8LiSSJFEj+seMmMoR0fv9EwScAj4TtS1GhH9Np3Zbl/Zuu7GbttL0QLeYaaRNwjbQI71wKGfZqruS3Jka3wS90vEDRJMAeL0wOYIYjRE8pTyHwRTUfEs/kCmd2p7O5va0KOzZbG5rHhx0EaEo12Edh3/S52KV0rsgwJd3R+JixZOS2UVSzcf1860pNBTh/+G5G8FUhUOt/wjF4roGaVbYZjSyn8ud8i8Yu4ZRwRfHCfz4E+JTbfwCit7Lz9h0JiX0R/YbmZgbFamiuX0D8d/uIlCxAcE4iAEKJ1+U4VRYt0xT8BD14mr3EsmpH4X30YpEJA0Vz4aOOp37B9Udqn2tuTTAk6/FIaZI/PVoDaYwNOhWXfPQ8ySjEqWPH37oiCJdVX48E+AxjBVZKQ5eYPcUUEeid3uwT+cr+2y+tvNDp+k6mSZJR3Js6zhDFUaJ8cDniLHEzdG7VmsJsBj3PJkTgdwAUDInC9bk4Vixm6NlOzU3leEG7eLco1HaUUwbTscay3QWAZPDw2Jpt93Yvrm5s+/utvaBnnUxtZKRxRhp9dfi7ISuXe4BsSSzpeaFgW92yiAKs730+nDGJUz/MvgsRdCxYj2mwsEEhQ17mVoziPgi3kFtG13H40GjlhMsQhRNFC4IaWGR2YM65WRht8+u9hHztXxcHomMc535W+U6+L7IXrHGLn5c6G+Stxkv5khhX8sRArFLMUHFWm7r0ubTovc1SRZRk42TiVhEJskSmCTrx+9300LSkMNxFy1GAFl+D9Mdc4Un+j1IdiXXklptMLSRYaQCj4MqXJ653zLFPLT2frsVc6IBBFo7saccp1eca3i8xz1mjYcgoX+vwcL613qordj67mAni4W9ePLE9tudRol1ICt+w4FaanGGP/fBf/+KINZfZwgph63pB1t03rXjEILIkyzUem2g70tpJ+DtcdcN8oxIME0m14TJnNbGDbYUsK57e72q7HefPrXffvmFffL8qZ2u5mrjFNOxARRJeJ8wvTWd21jp1AyspxaUB6C2tq6s2pZW3m2t3e6tq1qrdnvb7Er7+ebWvr+6tW+v7+zH+8pumpHVk5WVh6mmdEUcaOrvCFB8+rWz0R/efN0paZVNot7b/FArWOzT5cL+9I//ZOXVxn56e2mX+8bu0IosF56vwuaJHwdBdfOFnS+WMv2ZyIUTisV7kFK0w5aob4vg1UWvUhiga6AHFg9MzsXT8mBkFnBCJegBbZGDop66WzE74o2J3ZiOccoSABA7lUaN+Z1oEBohbv67RtgEYJHVvhvESEMBdQu4YENlCoGRt8nEbktoxb1t6Y+xerFe5uyKA5ZFCs1LdaTxWDYAjQ4RcuU/vxemBN0n8HU4yIFQwCiiquUDQ7gbPUJSaSdju5gUAimwJwWGdznuxjUM5O3mc0fHxNTb+IZ0bD3kIdlbcWfl34thvfrzNksIiLXL5lxSngbRw47e8G4ytusWm+lS8eaI12RYp359EpVHMbP6y4C7GNsU4xWOo/nQZ7shDzUHoQ5Q1IqkIpjineGJyK6fwTsC3UanQ4RRzz294oEIWJtDiDPEKoRwjLUIGACYYFvNPfIAsATKXN9odQTAzXE+x1SDSlP6qWPYnV77EVkF/e/aCZncSQszdeZK/g1q7jrrj3BRothO0Q9vipU9A9wiamM5AmAUmcCB5GyXnrLImtFSDHbA6V9nNdK3JTf1BCU9OAlKn5ftFvlhMhishFdTx1ynFM32dztGivPzycw4kKH1Su++0LOoQ2c2s/tuZD9s9/b9prR31cF204Xt0S+JjaRFIscR34xh9gYTa35ous26XFClCwiwHS0AtWliaoVpMoFggTu23QRNrjRX60EHprd0mABTVa+2gielC5xEwNnwYPLgwGBfwsEYrYkmLORy7AXQ8Qj61SOu/4chezJs68h8jaC9ACeIqBUwCjAbjIA7h+v3UC1b7AvmM61B9k25wgaTyyYKwMCiHQBLJo4mzUJwLaF6tNgB0+z3fPBHwGQ+V7aO8njQiwxCGvX8ysW3sOkcu86R7fal5/bECDH6EqwA7ppaDrFoTsg8wzlWFhO9b9WxdZLXu3/MPjIh0/+bwGXbZ2Y5K8tzHt5dh9bO12t78fSZ3Vxd+fVCdyTjOT9X/M+jRPLHIGmgCfzFHT5KwvqfJe1rv1McJ1OP7dpsrzoA0b4/0KbkiL0YKj5o54wOtsRwsN3buNnZuhjZi+XBfvd0bL97/cS+ePPGzk5PfN+g2FstbbJa23h9auP1iY2WJ3KIH09m0vY5e4L+cW+HuhQoqW/v7XC3Ndvvrbm7t839nV3d3tq7u4397erOvr26s7f71m4PE7sHpCDlPvhwjOfmuSmILHe4qv/98992VIn7zZ2N2sqerRdWXV3af3r1yn73yRurbrb2zTc/yFq6XixtP59pkYAicTilkjsjdwAKk2TjprUlCYfqO1Y2oqoGELBp08fETz8OQTY15q3lAMpdD3EnlWsalyl8ic1X1HYsmhD9eYXmm4PT1D5a6yNUAU5ic+UARBQpsy7p3Zw9AT7RVnBAwQVzvxNXi8/kuYIynKDADQZB0MaC1oiyDnJ4lGOtfFm4yB4Fr5lv9ZV9HDpd8YZujO7j0epw1YLKMVUOv6ZWRcQms2K8G1O7Ga2dwuYt419UTMzZh+NoOOP2AuAAKSlgG1asgKVkc1Rt8E2hlPbqwb1G3Igqcll0KAU4CTZG38umS1XJ9SgmtrHObprabugnKu7cGSvV5uG34Kg+JoQwtJOPio8nugATbBtC3nD6zPHb46bjehMqAnQisA4kKXuF5y01sVijsW1oM7L+osUmEMHhjJYhJ1DCkVb9WbF2MUpI9aHBtBDJsXnHQaZRXO5VsCWqEOMwysM4/35ML0sULMGcV9te9yAmRBaLmJHf761A9uOmq9X/RdP1bDKzN5OlvZgiqKYa8rYOa0nPkA5u/7m0kKRbzdZc/s6c6hmAqby2w9eawCMrbrWikgkcTGB4oTD4t+EuLIzl9ybBiVgL3E2psJdzZR+hD8Jwaz+Z2mV9sO9ut/aWtvJ0adXcGVsHsxgGei88hYBDMKV1xFoN8Jn/pveiNkJMXMiqnacomEGBtwwhjfUHO5oFDS0dAV4MqMJAsCMmgO/yrx8ejtJsBfORygQFaGZ5HlR5zGXoig2vPf+d1/9j90aC7Y68+HCGRS+C7QDMiawUXHPCcwuLk3EDztiFmJ5/izgAMSVT2oqRIB1s4mZzr/s3m7tYW6P0oQdz9sanm9IFluECgEmCM573ZE7yPSajSDExnZPm5uAkpzZJP2eGD8PL26axm7oSi0Kxg9Gi9uom28H//8FJn7wbsRHSQclywmMhnl08sRdPn9rl+3c+IUouG8JfTepkfMLHQeWQtUl275fg5COalB7MhJYlmBK/1g9/giYb+wmeYytIRR3XCo3PZGQrnF85fcs7mzY7e3G2tK+fL+2fXy3tzZOVPX36VJNYAs2LhU3Pz604u7Du5NQmZ09stDq1rpjbiA8GDxTkCoysFFFj6PruN9bd3Vt3f2e7y/e2+XBp97d3ti1r+/l2Y3/9+cq+ud7Yz9vablsCZJfWtOz/mO9FkOaIYt7rstGfPv2qWy7mtrm5klAGU6fm9tr+6+9+Z0/mK7t7d21v310r+6JZru1dHNK6SFVj8/pg67Fbso8xImpaO10utMGXzL+TCsvER+EtEmclHL3Tt5dBkGbtfKIje8k8VPLrEpqHnnLBj/s4uEEW30OlzViceqXBEPCwya2QCiCU6am/SLpcG6nACf3jRoyH0o8x74K65b/HE40L35alxFnQzlQ+AA7QJQdejXqGsdMIOULko6yAdF+NzcgZHjeT06EU4MFj5MMjIxkQbSiMIzLu5WnFxACgQUEki4h2JR8DHhTU1MeKVmZcASqEB6Kqzeox84b69oOHAjkdG6xFsiVJ4eeD5a85HxhnaPQ/JRQc6/qwmXDNcHRkU7lnxFIiN68FcjJC1QGgxl9khA06y0CKMSe+DplkSR6Fo7lWiMOJ6+RlfGojdHV1EHlQo2cCuSgxKX0OLmkJ/IVEK8/dPXsBtsTJ9GjdyI81rb8L90oByKT/SYqv1WoMESn3u3fsjSmfPMS1Oeu9OVBMUyIOEAljO9e3yONljEaqEWBF+Pi8mNuXi1N7NVva4lBpHF5UbIzaw1rqOVEEfJqoBVEUWVThhRfVz9FoLQ/XXnM0aOcMD5Y8RH2iKlnMY75V9tGzrcP3pnC1P8RjHHW6mGtqCHACwK2mM7s5jO3HTWV/uy/tphvbviAEsPCCgjTmLt5jtI3y2X+8+ed9GR7u/UQVBl5I3zWZlp4+7jeUhyfrJYsrbAXQzG2p7tXCQ0Qek3pxcCRA84I6AFv+cvYn2JQQoec031Bc+Pj1/0InMfiCZE6IwGA/OKdIxOEVNgRtkQo1z94BKCByd+Df6FmX/ogqWLoy14RIyEuat1oYEaQYbT/3OQorAKV0M3KXHkTexqI1mq+Z4oafiRA2f1Ye2A7ko6UfAY60xSkgZTfB6KlcukcCJlhOoHVkj1ELMHxreu5iKNQe+J782vXU69GAQuM2/uwHZFVlKgxDCZOJ9Cacj7c3131z2kGJA3/aEUPm5OMwJT77sKveM3P6WcNsq8iQ8ufN2/ZuwOZ/PwAo+B2FlixLnL41624Nhk0orMnSKpuWd7Ya1fbFi3P7xzdP7R9fLO3Zemqz5dImPIfsa2dnVlw8sdmz59adnlu3PjNbnZjBnDCFKeM6Zxq7ttQaM7xf8IG5u7Xu/taqy3e2ff/e7t69s2pbabT4h/e39ucfP9h3V/d2XZnV04VtG4YisO4IczasOaLNM/rfPvu6I9kUC9tRUyr99rDb2P/6L/9is25k3/31O6vbsW2ssOums0usmiM+XiZn9cFW48LOFkv5cwBQVgAV2ih1qY3EwcnYitnc2xwhsuIhScGrwEn0wtn8M2cF5OeCRy0lv8uhW1B0esAslhpgREwBgjBMf1CtMzWiVE4qCUx10BI4aOHGVweqav52pzuACYfrhgyMrrO7trE7WAB+O8KvABtU51IZS8GpJRNTQT5cpgmeyNNQpZTW1vLt8NYTf0QRpreExnOjihPIcKfCAj8IjQse7BSH2aKwFRoZtDua8vEHLdtiR7fAdNuLsbPscYYeIv1C1PtUFRaHy2D8TdVbiOgcUvrrz02B+6eqH7DGBofd+MjkTYB5Em0wqh0lGQuI+He68tyrUmXMhDug2LQAexzacrwNMOt/HydGVOX0k1u81+MYml5h5DCpfaSJCXfITIAmnKjNFu1CCM+Ua+OGed539koq9U+8X+lR5JWCPskrUz+LIoMnGCWBvhAkx77ih158ZFsDkOzgLaaVEMYevKYXGAScTPAMKiV0fDKa2ufzE3s1W9gSE0HCMzXF5n1yNgtpmKLC9Q3OuZls7bjwk8PhIRMyfB85EjpkBB7Q5lE4DJ1aE7QMN9weICcIDl2C1hYtOcysuhCZwmZN53bdmv3tbm/f3mztfjwVOCHLCUHp/8vZmzXJkh7XgR5brrVX3a379r6hQQAESEFcIYpjlHEkvfBtXsY0JrN5mJ83LzJwJIAcEgRIkATAAUE0gMbSe9+9a80lMiJDds5xj4jMWw0Qc9vK+i5VmZER3+ff8ePHj+N7sdg1I6TTs+A9g/FTnNBpECC7D66inb6u1BIPt08tLxny6RgQmEUZGAwcWFOaqPEAlZBccx2lNeqzRwFOWP52BgfAJMSFtDNghZNpw1NaiTjkfiU4AUira5tmGRnsHWjZ4M8hWB4IvgAAIABJREFUGyp3BpUAleyjD/XEm9NTiG6IYmjo8UNb88SW3t4vgSv2qL6nLQP656Uvk8ddvB7Fr/5MAoyCaYhnQCbRT1expxLAA5TjoAeLGmUdlIUxTBRzdcDEwj0c83bAXOMwizUWazaeb/85b9+/FjjFNXiJk0CPLqpELK3dA8AJzqOL87MOsDo4wWv1S8W/FJhc84+q9PccmHvf0+qoej4njL9bACVa6ttuSh9dEWAdz2eUopurtFE9t8l6Zjemub36zIm9fufQXtwf2LRILEVpb7pjzWRqg+Njyw6PLDs6thVAyXTPmtEO3dCTfODgxJc12BPsRzQJLOdmiyuz2aWtnjyw5aOHdvnhPVueXdr8fGEPH1/azz9+Yu/cP7UHl3BaL+gwvqLNPbyCUP4XPuAg79+7+0JTlyU1HRM4o16d2Y2DfXvjpRdtdn5l773zoaXDKXuVH17N7RIHBg83UOqpFVVj02zg4GRNcMJZDtBerKDEhQajtqTIHJwoI5YeyGvfnlUSzfsIZx5eDmLkLOozQbgS5ZzH3Q06iB4WMHTyLMjH2QP5khpH9rsGtVXYTj6wnWLIaycN3oCiU3szLPTJmqSJna9rO0X2X6/4mREYIYxFkGq7WxKIedSKSNrSvS+oQHe/FormPItvfd8pqpTQjiZYbf0e2E2HSrRKo5WVIGUt+3pkRpxsDPFkjPz2ybdkTDyTDaUwM3mOrFZLJH8f9DvdBXttubq17QTZ2DiB6rUvukCqFmzXsgRDlMFd19guiUz4AoEcDAnuUdyH6I9zZqMLKlHuUSE2yiR92lsZj7M3rkTfoEz9QApwEt1S8Zmls3FJGWIjugbYpRD+JRLZyjNEB748WmToxynTDODqKKMvTjvHphsxH2ARazy6IHT/+tOJ8VzkNqmOHy1udO4MIMxm2c+ZkxRADb4ENUdE3MkndiMf2C7EkFj70Gih2ugmhWiRFsjzUgFBiw50Cb4lyMM+xt4JUMGg1vvCFQUl3y85xOEvgNbZyPfBSRzW24dHS3f7oc39A0M4jHGA6DQv7JPKKKK7N69sBi+dfMiujXml+5VBsOfdUNCXkKHi7CA3sgt/E1pn6PoCGHbMDeZ6eGnYqfEYhsjynKdD4ViKdQytCeJE7Ou2bbxX0mFm7Z+NnUJgjb3NOTpzgjX5VYLK68BJx0wAcZfUn02zgswJ2NURuv1Y9sVS1/qDm6lsBsQw4sOxZZ9DyhQDcA8ZQ1FqXS7050K+MQEkIILFcL54htQHwhfIGRMAHHovuRYJP8cyiCdeeh0394s9534c7HZEggGgkuViTaqVna5Ku4AI2Y3raFvv4GS7WyfW3waI9sQh1mH/nnJ/4HziPpVbN0vqqdnedGonR0f897Oz01bw3OqqRHkHBv51sUmnP/Pr2y7wMCK1Qtco2Qg2B3sicCLNCaIaExQH7TgPcBazQ6ecWV6e28lgbS/d3LPPPH/bXjzZs1tjJOuYJD8gY5Ic7Ft+fGLJ4bElB0dme4e2BjAZTilGjpJOMCcpXEABTnCOgUWpFpaWV7Y+fWz1k0c2+/Aju/zogV0+PLVPHl3a+x+f2jv3ntgHTy4ofC9HU9qToLQDYWzdyNSUHip/cPe5BkG3XixsmCLYmr3ywnN2eLBv7733PumYRZ3ao8vSLldrsgcobZR1yWA9SmDBXtjuYMj5DkkJG9yGXh0sWWDqKtoVERR9ZknUnymI9ZbgCILMpnx4FIWK2NitN4SyE4ke1ZGCmUBrtPOCnellLyH4gxFcVsOt1mwMhicf2h4cFLPCUOnME9QtJdK9gikQNmYOlgjzdObcGLCqL8H4oObtZSn2lnO+Ay2fdPiznCM7bDIxMK7CkmkPZR9K47UFiug4q0M/pxKDHw5B5rlvBcoXCEKY5gxggs6oIdgTvD5HvUskTMbJa5Z9al5CQvm9aIovBKLwfvHshQHc25B72oF4HspSwHB0e5AQwg8F7Q7V0wnMWPLC8D3V5znL01vSpIiIsQNiXuIXuxu9TTCyXv1bfM9mWUkgQP/WZUX+aq3HiIIhe+jdh0QZLKYY4wB36/YQorkrKq8MIMUJn/ASCE8a6qEAkOIwb30FfM26KRJr8LB+dg+aVhjN6c5Ytw4cfeAi5vWgrANgHXXuKoXIu7J0Vdl0bXYzHRGc7HnLOZhParJcjwWBLIewtTdWn4PgREdUB04C7G25w8b9jFJFH8DwnmGvembXByJtOfBTTADjuUK/0OqfONIgYfl0meV2vk7sw4uZ3ZuXYk5o4pRS2Ax/nFx1XmlI3KFUHVjq8GIId5H8BmXuJVUBX5+eiufi0T66bsKGgAZxnD4szyNo0HANEvVL1BlaqX63En1V6DCnVukww2s7trzTot9Atw1E+mBw80B19pGAs6KoHvN0kLRAm1bALh5lYQAU14zFZG2KrTlyQH5CjTvG0nMH8Xw4oJi1LOGWDOt63WfpZ9RxU9ENV2UdmJPJS0OMCUo4+AIwnk4m/LvZfK4GClosqARNMOlMl3x0ZP8ArVg6GLKsA3DyaDnnwD8kiGzEgJ7MvasI+LZFGJ7U9EHKZmzY7IwSS+bO3IjnAF5oRkgTOzrYt1snJzafz+z8/Kw1Iezvg5Ao/NrIxJm5jefaexH+fSTwDkaivBPsCfcRE1IlG5yk7NWHKPUQnGBEweLCBqsLe2YntTeePbbPPH/Tnj3YscOB5l01EMAeHlpzcGDp8Q1r9o8sPTgx2zkgOFnnY87JoSsY1k10NjEzxOmFRH9lSbOk6NZmn5idPrH1wwd29s4Hdvr+x/bJgzO7/+DC3rv3ib374BN7tKhsMZjYkq6x8j5DKg7gD11q8pW7zzYIrlenp3Y4nTJD/9Jvfp5Cv7d/8a5drRr75Gplp7PKqiS3FK1lhpk6S3pATDncKic4KSDOLEtuFrgT0swml/ERBWreIw+qO9ruOCyL4ssoQcQzUb2eB2hvSBCzIJ+MyXa9NthE7V6BXnNnvE2wWlteY0YJ2u1y28mHHLw3ThMbY/qid9ywxRgbLE+5Ke5fXto5BLMYPhUtqmxVlpspshGP9G39kPUylIvqmllWaB7UruuGOTTBkjCPVwunSlfzyxhX7X7UdHibG5uvIQDFJF1oTvKCdWUMbUqiSdzLLTT1ct1JmFGF1oK+DzS9kZgzHAbbAzrs13nPxQgpC/KAz6DsYEAcsVgeGuU4i+I6DwYRzzZby25OANXQO4ADWCDTfMn9ajgkzmn1yHi7A7bPofjvWdYT48QDIer8vm4iMLEByl9bXiOdW3A/sAS7oRpvN1dIWicfauZ6ER7MPumYwcTvv9Tz3tWC+RywCnfPC96rtsZMA3C2xRIseaaE3Yn9A5BCnxUETY6QWVuyqmxcNXYjG9rNYmiHSWpjt9smMOGUWrnE4mBqAxrpa1Gx8hBSBkYjqV4Od12mvh14Y61w4jFt6DddiKPmjZ9jF0jPXr6f0QabwTVOYURmc8zgwoGWFvZgvrQPruZ2Vhu9Tip4nXBQonuY0GPGywQxAiKyUH92AO0t8+dZe1wDTZ88tkinpA4QgR0f8AdQwgGV6PBz12HucS/lZG4C575CjpKZVGkkhuvBnMEkgGmvyZ/5r3myxTPic65XnEa8kxUs60yw3lBuc3Aig+COaRSzhNI3RPiJreC2GzopgBmyILnmnXjJmcAG9gk+mZjsY7glcxYP7jGaG9RSHF4mADmcPgyfIS9v8Zn7uQvQTt0gJhZT74Z9rNbV9WAocLKY2cPZjOBkhXIOYgwFyJvlui650Wf914IT+ni4uzKnvQOQ0QyzsYO9Xbtz8yZZEwCUYEzivQjYNhKnrrT3r3mk10hQugSr94+RSAiIKalomRMCEzcn9b1NCME2Ynm1jJCAl1c2bWb2wkFhb949Zvvwzb0xz48c85J2dy2/ccPs6MSS45vWHBxbenDDmvG+rYuprdMhzTzUHhANJ4hbYHwBPHHqYkTI0opmYfnqwvL5uVX3PiJ7cv7+x/bgg/v24YeP7X2Udu49sgeXS1vmU6uyIU3cSrqtq2EG+y35o+eeaVYLaE0wBMrsaGfH7t59luZoP3n3PXtwubBLiHFryDOlkkaGU6fI1lc2SVMOmdobjmyEWjlQOwRW6NzhiPSUNGCJQ8x733GLIT6il75PhVTm1W4jsQh0jAsPfjlyBhuAFjSyBDSQU2Dh6GVactcUQCIboLhyVVuyqi2r1jZqcL043Ac2zVI7zFNSX8igIXSt8owizgdXl3bv6sIuQTjDzZAD/sQcwKESF4NyE4AFa/tuTx6HPsEJ6GZZXDGYhd0vrl0DApHJw8xLDpTC8NEeFoUdku+uPtUMFTjZApyAPRmhzdoPHupoWI7QocCD2lkIBpawPHaHVrIbnEnjrIRafRywq/OEWTAVyFKchCcKD313JQwEL7QfdX4EZnTNYOp0xWwTs4roDozP7S1rFJQhm3dwEll6gIr2sAw2qBd4pLXRBE5kqVHGUCYrz4W2hEDrbrAnAsbx/RIJ+uduS0JueNR+nlD+OrVKPYtKPBRsh/lda7bXaYBAcasEFC3ZXhIi24JPiexUmgA6t7Lc2HC90kIdplU4GNTBiaEWNqxqO04G7Na5NRiwg4ctxPhcFFK783GsgfCm8e4NZrreDtoawm1lnAFA+llnP5NXTVvCbdDe/VZhPYcoF/jMmp5oVnqPLqzz8EPLb5ayZDJbm83JXjb28Xxhn2DUBfbeYMTOOXbcuYiYgnTMxvLnu32A9A+SaIPF3/EafCq29oUbJ1Ivppq3xmzIpl7gRPoTefM40+lznrgH4sQI7VF0tbi2YgOYOeCHoP/X/RV7gvqiFSbIGoEJGGGMDoHmBN18WBPq3IoJ04oLKn+r9Z5zdpzRpqsrfsaN+7CHsD7aBKkNA5GcSMcHbyAAHuz9MFrrlz6wu+Aqi+tGXEeXDeIkWBqseQwXpOsv1mtWsHECzAlA6pPVkrGY4ATlHHrKiDEToN/8tV167JcZt2OKyuna+9hnKNHinsIxF+zJzmRsz9y+bU8eY/gtzivvrHOwTU8lAoXuOvps4696rteBE16jyxwCZEWXztPMiYC33MdRblZZN8AJZ8eBbbfKRuu5HeYre/l4ZJ959tBevLlnhztDG4/Hlo7H1uzt2PD2HUtu3Lb05LbVe0fWTA9tlU2tySfoG7Wmwckj9+7gsbXNkWDjrAM/vjS0kQyamQ3KC0vPntj60SNqTz786bv207ffs3ffv2/v339ijy6XdlUj4ZBZJ9gTdfPiLAc4uXub4ASHHRD4nZMTe+aZO/bzjz6yDz55Yh9dzKzKx3DcsFXtynTQ0XSQqzkpd5wktjcY2Q7V4hnLO2kltTPlJyxxiArExmBSSVpPo2k1edg7KQKgeN0M4AKLGQY99PP3w0XzPDRrR7VziRtFMOFLrADrm2gxXVWWVWjN1Rh6WF2Nzex4UNgQ1NdoTMUyAMrpcm4PL8/t8XLO1lhYKNdUiIuLwUYCHRq1PvrEeJlAZROIaztPFQAlBDONlwdLoI3KhwqWABmgl0PwHtyk/n/SwK4NwfdLB6HuETInTW1jHMy4lxp64HOInHYPB018Dg+otI53syMsBoKill92xiT+3AZcZXkRSvsZNgWX7WDG2Fzuf4GAQldgdJxg4rS0KOzS8cAXguB+xrOdCYWgdLMuixZGbztDWQPZKjt/dFi2JSmPAgRozsaJ/s/bwNwCFH/j1qiR90aeHNs0OwWm0XnVtl27czE/TKeNCv+Z8JxQmzYwDiYySysB63r8n7waAEcFOCzEk+QAAzgdV5YvV3aUCpzcRIcERtI7MAFQRXmnpfNbBkeHlJyVXUMTLM41PiUBFqNcc10Nn3oGThjYNGlrBbABlt0fpb9mxCAAbPc0IVlG2/JLjGLPc85o+ng2t9N1YzMo+ilIR7wQe0m9FiOyVkWUi2PtxGHSJTRubR9D6ggNMVtI4ITAm0FSTs+glzH/Q513YvwITFyLIl2KBieSLQsfGC/3MCYEMAnxo1+cGLROr7B9qP6qg43bB8nXakUGGMz1Pk0aUxqyoUNDreVICv1Yi7lCPltKTEVOdgP3CgwHYq1OHrUTt3o47HEfkCrGQB4zACfT0ZhmbQAmMN7E60RSQC1KWN47M7WADT0sFIYD25vu0OAMrqI8DyCIRCkNrsBZZmfriuAEzQno1AFAdLK0LcX9a+5VfE9X+nU+gkAM405KTikH6z9EOa6ubHc6sWfu3LaPPvxQrtA+DkV7oZMYSHvflYuui2PXXWMfnPB+tdqT7vDX3ztb0hPEBnsS2jbsedhtkM31MwKCaBAOOPqntrCjorJXb0zszbtH9sLJ1HanA0unY0t3dy09OhQ4uSlwsprs23p0YFU6NsumlqwHljQY6qKJ8WKJGQFVKmdZFnEdXV4Ly+3KhvWVFbMzSy/Prbr/2D78yTv2ox+8bT/92Xv2i/cf2OPzuc1rDHkcWIVEoAdO6nViyVeeu90gCI7h67FY2Gdffc1u3rljf/2P/2D3rq7sDA2txdhWFSg7ZH1Ai7WVTWl5inJJZYOmsd1iZHvDoe0XQ/7ZVpWcXklrapMvy6VskwVFbFBgaufYatSa/DCh+x49CnDYxMyGzpdD1tROU1JQBaHgikwJlP8JJgrTnl5CVGTKsKiuwZxAHwBiCh8cepW6tj1T2914OrGd3T22qZ3NZ/ZkdkkGpcTr0ZEQ7IeL50C3o1TkE155yFAkDH2N2kLhd4KDmFqLTwMnPm0XN4R0Nf1QwHYE9S//FH5ap2ejtIC8B5oZDF3EdGOUDggQPJNH0IcWpa/UYObi6lEJY2HHrb5y/oIdfHsYu2eDU7BSKXhA5SaRf4ZkEcqeo5wht0J9DzcyvQnUQgkWBXbycMqksNj9AhicfZO3dH+vIN9vZ243OrqVfLYJgzWpdK23jdKDhgaJsu9l+SoRgqb0j+9ATELIzbymX/povz/KI74et03KSMJGZ1OUfNzcTo8UABdOsDoE6BCLLjN0PXiHWWhOICjnjL1VxRERxyzrjOw4TW0EoA/NEUWQAiCttZfrZzQ6XR4uMhuTMJfln9znKLGdXJ0qLThxDRD+Pg6cdkwC7/OG/2+v/VTlC8L5dpbQVssyTcKQ8WkYZ1oUXBeXdWWzNLOrNLX3zy/tErNWIJoDswmm1TvEyIJ5jQrXxtKBB/h41pE0iAHUJFvqrfCzHKGgMiy1Tp6Vw6cIejGUHDvNmLQOMvv3GVrYL94Jpff18RGe1eMexjrqbTHtjQArbblUZbcWpDigYFyJ9el7M9YfsmTEsEmaEJhgGjHACVgTlruxrtDJ5XqQ1mvGnY5xFYPhiP8OQAHhqkqe2kMt0+iifXrloLsqXK/dPRmi2BDEtkZsbglAJpSZtdgxfJ+8ExLbmU4IomcXV7ZYLMVK85BqxJLkhV00a5bXofurMaWYXZC825+KSdpY4SXe+FYRLs76+H3lzsNzrCr6c4GJR9kc++dwf89uHB/b+++960w/JhFLT8bOOnccjjW3mbBt8yLXX25okDomQrxJ99Tjk/amE7cdi/KnotaEYykSMifsNoQvE54vnGGT2iYAJ/nKXrsxtc/ePbIXb+zYZFrYejq24uTIshs3bPTMXbMbtyw9vmXVaN/qYtdWa7jCTixpBpau4V+Gc8avVlmzcuJ0TcKiAydzy+srG5YXli3mZmcX9ugXH9jb//ITe+tffmI/+tHP7d6DUw0CTAd85kv4TCI5gI0EqrW///ydBmY9zeXcjqY79ntf/rI9PD2zf/zRj+zhsrQZhGgcC55xRjM/POu8bJjloYS5I7Bi3yk0dAoSqRH9/AFmYKaKCZSlzeeaPssbCpv6ATgMp7L9kNNMDG8Tc/8LbRqo3rUxdJBpkjD28NXVlTQtmJcBJAxX0g361bs9KQTL1ClDHQrEhUuVRoqBjcYTS4sBD89LOBqiLRaL1x0J2Y3D0xALwLs2UrfPCpYGIAZzXdDfj/YodvTIhKw1l4l2O2acWvBh1Ialhp8Pc7lA68G0kC3y4JKxg2dFcAKbaLAnLlniuHQ8YYjNWkTutCy5EQQNtPLCft7LFF0gcWMlmpVFeG23j2sj5E+CA4EdP62Zl8846Rmt8exmFqnhgijxAYhRWO3lJh7WERRd70KxI1g4P9D74agz2fPBj63mQHoSsije5cXZDz4Fl0DQDzGuBWcP+tRsexjE+/NwvZ66JZDuCXKDNWgPH3+x9hn0Yha7sDAIEocdSjfsvjIrGnTrJHSlhXgZJZ012v3yhAM1x7XZkWtObkLY7cMfAT5ATZPOZ6RHSUkaEwIWH2hG9sZLWQHkwusmurzoVoyD0/crRdbuodNpOLCm4Zbp7bTRmRROrL2WYT7fHkgROMPD0EEDbVo+KKyEgDrFFNPcPqlq+/Dyyj6p1mJOIJQEgwmti4NNThen38yaw+PwKKCboD8JTRfhQ6RumXCGhQaOZZ1wgGWnHWIagI/WKGdkIfAi4QCQCQEjn1OwvHKTVbySrw5BMctzYlKCvYnjVKREJwEXY9NNu27BSYw/8PfqCt6KnwR9AKPI9JvGToqhHQ/H7NYBawJYhJZY7P/hYKCBerxHJUuedIIFU4D2UJ97E4wHNCcEIEzsSu2dBKx3oZgLkOeurwA/HJY5GvH1qDnB5HV2HQr46+f1OanJc9fk6XhsE3iInJ52pTTczizn/DUM/IPT9KP53OA+jSQRHVNiensTwnvn/qeaneEZeZdeW3rh8FGV17FfAE7q5YK6E8w9Ozk8tP3dqd3/+OM2ZmANZYNCYupeqfn/D3PiS0FX3zIx3j3JOKHzhq/t7EmcjVxf+A5o0pwJpSiZ4EReV4gFBCdNZTvJwk6K2l49Gdtnnzu2F092bDwpzHanVty+Zdkzt234/AvWHN20ZP/EmsGeVaaKSZqMLAU4aXJLEYwAh0LPVonZr9DxkwLwwxxxafl6YYP1wrLlueV1aTab2fm9B/bu2z+37337O/bP3/1ne/z43Mo6s8VaY21KdO8wQcAzSSz5g5fuNjkO3YsrO9ndtz/6yr+zv/3Od+xnDx7YVZrbaQ0UC1MsfHCN4ZbFs3cZqPxO3QMmYeJriFHT+EKwpABLY8VRW1T7sKh/iLJ4+LYdKpE5uBgxsiB2rECXIFe+GCrFjMCRMOU4cG6E2BOCKQIUCGsg/FRJBcGGhl8+8hndL0OAEyBOH/2Omicn7aLOjIePA9Ozfl67l06ivTTLNPSLS4nuk3pPZF9wxUWnCt+fB72cSQPBRyCKwCGWRHVg+qJ4HV31fbVSK+lQSYj6ghp0pHxdGHDoaIqygMAJF2oMSaQfi5fQWC7CbJQwxfPaqxdupHNRSY6bOaYduzeDzizZ0kfdlgeGh3H9jMMJXq+L/9jl5M/AEpuhxOMASOzT5kRf3iuvw4bYlYGeHyNyUOlJopTDdYFpw2QF4J8g5Y/0plo/rRbFreP74GM7x4mMuKt0Offn3TWR20SAilJIR9N2rxhsguhaqrhUYnPKm6B3bTaoNf4c+inmBQM8f2O5FA7Bh+mATrEH9Bpa8RmrKwgsmu87XIBrUNQSrUMtgAqAPTvqokPK2/Nx/d2E3ujKUUt1eOjw/pN1wCC37vP1B/31a/RxWG/U5HH4V+5IjDEWEGKClQWwYDtxTebktFrT0n4FE0ewJ1HGxWcCBU/GUq6v2OLI7sleViuK8cm0cCYKDkYJ5vkLMYLzYMSEqFMuFyjxERvSn4TEvmMwW2Ei9V7uDNkHKGGM2Gc9CCoitvk+3AIncScDAEVZt91KoS/z58nxF42xxIfZW2OwJj4kFTVPPLPwOME9gskZWU4+YwCUAT+/3F1LzdMZjVrfE4hiozxKs8to3640ngQACHEZPwNXWHzvYgkABO2KmBLFEomNkbTh5/D50M0zLDJPLhXz2KoKcALdUWO0dAA4mUE8DxM+lt5E2XLP9jyXFBc+jbEAONFT68AJEllva0aZCaAa62VVcmL87ZNjm45G9vDBfZUMfRwFGD5qG2lk15kQBoPy65To4PDdxZ5u4rA3USpOBXrpiWHFoKukKn8W6fbwvOlbE+CE7sGV7TRzOxnU9trJxD57twdO9nZs9NyzNnjhORs+94LVBzesnhxYk+1YDeEDgEkytIyUA1gT7Df5VvHanEyo8CjYdYh4gqaY0gbrpVl5YQXsOlZLW5ye2gdv/8y+8zd/Z9/55rft4cePyZws1ym79ABIS8gMXD6R/NHLzxOcZMuVPX/nWXv91dfsv33t6/ZJtbLlYEhRWo2halDpQrso5yBWYelPAPt2HJSg+NAXDyEsBtYxQCpIMii2PhIa2BV1KxixUTDoHRvqDlTfNoJzZBmcPQOg0HOaDMoTJRkEmUVZ2oIlHg0SW8D/hK2GELap3MI2Vj9goTTOMQiJI+dhaCaGhZkPNSbKyrJepwWZI2QGNDFiHYWmUDjooSIHTKGjJC2vNYk0wAnBi7fuCcwouKK0IDtvUgwqW/nshqj188AI5T/FDFoYCE6amIsSGqzVZf2P6wNVSf0CXy5qop2JWUsphu+Ii/uCWRGKFACQwl7ASSZ6SnopPPbNQ7eKYL68zVMkl8AIISnq3RApu0iYXTzeCtovp/Db2+tysaFnKn1wEq9NgWTfIt1NtVqggHq5vx69GFDeoeBXjbUdJbtJFwtwKCNW0Nn89+1W0D6123rN9NBOBK6oJRPoc96KXp+gF4ADZR3qHNCCLeaEXT3QnKxq27XMDpLc9tE6Svt/MJRZOzRTLYVqc+7KPNq7dFzGunZrfp3EnjR4J1FXotN1RMsiQYkfCFDpow0f1xW/ApARqDqwjbXX12TwefksDa566hmgT6opSl/lAzura3v3kzM7o+YktVVWkMls1x0yNgcq7f5xPw1ovxATUF5lF46zJDH7qB1gF2UrTwzQJunD57nedY0+lqAnoNTmDKq9AAAgAElEQVRu0PPSoaSZTmxP99bk/rpRiU+KrTh4WGYlBeClht767tiZrqBItoQvpPdUWaexnSSxG4Mxx1vA8waMMPwn+D6uk8D3qw3Yy3bU9Ik5ZInX9w5YE3TZ4Blrn0hrRS2Ux5+25AOgQ18TuKzmNplMyNCAnQHY4Wt7DA02C88Eowpw/wFOcLiCsdG4gZyCWIATjAhYJhkHiD5azO0SZng+RDbad3GGbAIBLydvAxTRVW0ZOsrH8dlDy4euTYhI1+XSDiYTe+bmTd6/T548bsEJ4jkZel/fra9UD/S0ALNflu4j+H48iBlwHkOji07ry9fWNjiJsg4Xidg7+Rc5c+fdpGBOMIF4grLOemFH2UrMCcHJrg1HqRVHB7b30vM2evFFGzz3glX7x1YN961OMTl4RHCSJCPLEzAoKBRhsCrkACqJ0iedmhNflmShKsubyrL1wtL13PKmtKwprZld2YOfv2N//5ffsG9//a/sw/c+tjod2WLtU6iRgDhzwjTo3z//bAPxHdprv/j5L9i9ew/sez/8oV2liV3hABmqv5mZL/2+oyzDgbQGxMSsFNRypU4d0NEc3OdlHc52gGCRXv9QQ6OunlO8Sfvg8IlwUSGHsHnwxM/GYCNsDnU0uLU5umGaxnb2dtVfD9W3dxOBdrpCGclbgAkW6ECnzYjSCbP0XK2reN00yW25xPhn0JAayoWoD5MhOs6yoymhIyOFpzy8ve8fhxhoTU4uleMsBx5yGmnn6QGL5igrxJA6ZnpuTOfAV54hznOQ2g+A59FJtK4OMjAlkeni3rKFlOjBBYeR8Yamo3e+wk0U97vbUHKDDAFo0OF+frk3hAMVLFIX7JKTceGoMlMBG123KG+JQfz3CJY0XMKB5OwBAqEfIkF3RwlPpZ02xrTMiYcj0fxBgXo5B3edbY1shQxTMm/hDuMxZ/G6ePE0OHn637pchpfkzyYypw7IgHbtTVHu3ecWxLBbqwtFBAJe2uG7UI+EdUoahJqTHF4nlnKUAQZCAqDSgMn1JHjuQNp0F0aAYonGB9v58D+uF58XRAGdD9/UeHu5AAOwsFTo0025Dz1hEEBBrVtdS/1f8fkDWEfi0f+e0DPkg0ELaMFTMyP1AYDn9drePz3nwFF4n0BzIvpXwBIBceGeG3wOXF7OksQ0YZrYdW3C0Soc14LPp+uU3iG60sCqcN6TG0EGg6Fop1IO7wWBoYvYMaPGhfFR4umDNv1e9yrwXJTv2/XgAEYdMt2QxZad6x2CEKMWdWV7aW4nGL6KkjqeO9phYZIJ4MjnuLYKujvXNuEZc54OGEz3DGHrMGI4NEuIdezg6WYFdd410iNRF4bXAwDEtGDEeB/2x3tMpgFzrmQVgSRMjRFIIlkst/F4xNiK92VJzjsHofOhOBKak3VDcILzaIk5Rz6zjF4tbcLQ36GxFj1lcj+O9t5vaXnCqkIu0A3n0KC0czDdsTs3Tmw5m9MdliDNEyqqwIM5aMHppiD2OoDSroWIi1oJLdjEn7bBCRMWxg3FVDnZOmiRRZXIAYrTZd5JMAk6AdWL1FjWGdcLO0iX9uLBUODkxq6Nx4UNTw7t6NWXbPLSi1Y8c9dWeye2nhxanUyttpE1DUAJJhUPCE6YYLfgJOQdnrTJL1Kdgw1cq8GszS1PMOKvNJvP7PS9D+x7f/1N+9aff93e+em7VtrASvT3QJC9RplfST4qNcm/u32jgf7izvFN+83Pf9H++9f/gq6eqPXBjCwZT2U4hE2qYSSeZSqrw6yLmHMDMWZ7WMaNpElXbSOMowcyXgOcZDZEPXIFY/2VJvJyEmZQUsoCNSMHnLYCJR+Cd/GwPx716aqyyc7UyhKLGxmY5t4gOMyhPgcI4YRatQECtMCxFnVRtCGuMnj6wxkRbW25zRclvxCYABpwSQQnGZz0AE66oXCY9giUWGOyMbYi9DBonea0Yw0yghAY4ISHMjUaMgPrC0yjVtse5DrlWpM0UNO4RmoyHJyQvgb/VGFT+dBAeg1oUfIgofO5BFMB8LgBHJPLpwPALJ6pC/yiPcwzRvwMHwHpc/2fCbQbUwlIKWBL4e/wpC3RKEvrWI7YXWrBFqPl/hLUoHjJyANxULHMykPf4Rtb7dldYAhvFJWH5LmAe0m9kptita2sPp+pf2j2MzEdsl2m2mdN4jDpN4LG322ULvwg2v43vqcHOBXbov24e274lrYtPkWQwigDHEhwCtZ8pSmYqPCFaTNrlfPAAYCZVJIgzYn0o/FejSV0IJY+IvZhABAAqwC9EOlG8BMLoKGF8oSIYNl1rPTvQQhuA6wEkMT/BcoFiPGcsDcxi2lVFHZW1fZwtmAb8TIrOGsF9vFgQyhKpWRF/yf7Ql1TVzp1sVUrwAxmrv/+Uepi2He6gmDafWf4vb1ZLbGuCE6wPlZgXn2qdICTVm/V3ZeN2pcDWkKVHrANMBBiyK6E9nQOjQ+Kez9YV7aXZXaYFwSrA7aUw16hYdeJhPECHjI+k908BfRgTnJpbLgn8Cx6pSd1lG1Z64NdwBBBWuHL2A9rLBKu2IuRWC1R+vFWcc26UmKIOIY2VsRW3PhypWtkXAbLDaF+MbDTqrLH5dJmaUpwirIOExIvV3e4uA+Q+wAlYk1UmTvm2ElAvj84JMRCmJCSOdnZsVvHJ9TDYCozXwXXjzf07kxGOZ/6rJC9mdjE8+2Dku1Ys/EToWHxLCz+LcAJc7vex8Sf29EUUVls4w00n7IHgZfXsJrbfrK053YL+8wzh/byzQPb2RvZ6OaR3Xj9VZu8+IINAE52j209PqTepF4PLYMYlr2tALM48WBICKmHUYy+Tth3aUmN9YjEPUZogAMpbW0Ly5LSwcmVXX3wsf3wW39vf/vnX7O3f/RTW6wzNR9Dp4nyIkQj2E9Inf7o5jGJjxefe8lObtyyr//VN6wZjghO0umEpkjs+XAqX4eD6n48VFTkaicB0y4eD5CpCE4ybJaa83YmEG1ikB2mZmJx4+AoIahyjwpvvcQmiTIOB0mxdB60vUaAR3YG5Asasj1EPDjFrAbObuE0U28RRPsgQA0OfHT6QMfimU+1Wtu8XHGDkDlRG46uhaUTGKDlZIVA/5Ed4oaGYyR0AxBYwaodLbMaJgi2BnVuJ4Hlj0B06KIuiB9zXL+L3Lz1MMAJBIK4XhpPkbKW4RmDMURDlS8KP3CUIYtJEZ2vOqxcBF2lEZuAM2TQdSTn0E7cJ6QerYRqidR9UkeRtCiaHRTUcEgGlVmybNIDNx04weu6zsDFzQI6nVMuxcO0MtZ9i8Du5HfrgMt16EKy9vAPq3IfKdACl+t8NtqZM13IeKpe3LPr3w4+cW39sHhdgOoHpO3fbwMvKvX5fMI+nXeTfwI4QQUfYlm4BI/xjNk67sMeAfBDROdlGiqX/PVisGaAU031VWYd96kdIuk/T4DizsPBrigCOGKtEIS6Q5gl2a3W4RYw9pyHxbKjY0jZOktu3nYOXQkOotNlaaertc1MzAmMEDUNGBm5G/Bnam8PsWMAjxb8dSfDRpIaz7nLRN1AUKfQRvmuvyY0fRj3K/aST0F33VxbLvL3bX2CegC6X9rrvzZBGn9pRXGkAoXI3r/hejXPn7l3JwnmbSVkT6bIlMOIL21sDCGsx2EBD107mTDXtGEeFmI5ni1iLRhkltzAtLhDbIClYI/oY9OOA8DgVZkoUkBbiqFp7QFcSyXNj77oXeVxe4SmiN7UYiSbmFBr+cBWWW4PFwsO/UNrubq1nH1ttSb9430boLiGw0907c0OnMQSVku7NHwQkKJMfri7ZydHh3bvo3sEXzETCfFPRyDWnQzork08ftmmj/3irEf/E3SdRr6+WsNGgZ9tcEKHW7KXKuPhlzSGwYzC92Zt4/XSdpql3Rkn9uqtfXv19pHtH05teueG3fnsZ2zvlZcsu3XH6r1jq4f7tqyHtl4PLc/QqYP5dJp/xM5TghOxuVXiNhJ1Ytk6tYzOGDj3kRSWVjVzKzIkSKUls0ubf3jPfvR3/2Df+urX7Cf/8hObNxLELtCtAxkEA6JcaJM/vnHUQBT16itv2CdnV/b2u+9zaFs9Glhd5Hbl4qXYIGodUkBQPdHdMD3DjECoVFtG5WBLxqhJuqsp2paB6KBRyaAm98FRkUnJwEcGYDQB8na0qH9GzVD7GAevmBd2HMDK3bUEzAi8RREHHs3AwHJw1D2GecF5EzSwhk4tUNLxicI0RXOHVgVbeaqwPRrgJEvYgjz0lmJ0W2CcOwAKgucSxnOs8WpeBA91HwZI51QcIjXaPxMbYQx1CNzYqqbYiHIONDScxOpBmajdmSGBE9S9tSqjHi1/M4ERghW3UVcLqe4Z3wK0MAy73FALwYvzJajE9rHpPet96Xck+KXtOFq+2Ofu3Ro+pyfASbSH9w8rLpMY2uWBkIwKgpdnwsyuIFyNrDU0Ia750BrTIULGwQM/Z5q4RbY+ZmcwFX/uZ81enGoP1/6h0QYcr2tvZrhxhAg49UNidxZ66cdTuzaXu0awF4JlPs+W53fGl9oj7+ryVmEMtUd3HETnEHWTDfER6bi3bAcmuGgI/IORlAamG+TIg4oeIbq6AC1ci35X+oMLQxvm5XsX3mk9bX/ueOZhxhX3L+5xy+T1Jigjk8faQjaPcRGni9LO4XmSpPxzhS9n7Gja5gd5HBbx2nzPHlvePte4yJ6Wqe1WcvG5YzUlRD3Tre6sweGkd+6LsrFeyDJ52TlOkeje6m7QVteX++cEO8MDL2al9IAJ1gWZp+jb4LOvbTepbT/LbD8raCqJzkOrSrp24tm3Qujw3KGbqJIWvNYK9xa+TWC04XUFVsRLdwRLjKXaYzS5xEHubdm4HnTCYYqxWolTF9ZKcM6yEb4HbKqPz6AnMkAMpwGry6e/dsB00rKhGLFb58F8bqfViuBk5VPhKVx2I7Ao63a1EX82PfEoGakok22BEyY4dLmGdq/hmbQzGtrR/r4d7O7Z+++914qlCZ4pqI5qjMAJ/9hrUe7jkn6ysglE40m6biQAS3TtODxmRcFfv2/OpvfEGsWO0GvxK5yspeqkxALerhN4nayXdlys7YWjqb1y69COTvZs59mb9uKXPm/Hr71m2Z1nrJru26rYsXI9InMyAHNSYx0hQQc4wbm5ZnfOmuBE9dSsTiwHgIFLPEE2Oucgs5hblqGssyI4gVssmJNv/rf/bj95621bWNGCE4yGwHoUOEkt+eOjg2Y0ntorr71pb739czudl3b/7NyGB/t2Xi7oHaIs3Q+DtVgTEnoInJwaLFqTjq899bQEYzIDAhiZ5rntwO4e3gxA7wAtjuLZIuzCLIkq/SRlti5HQW5Nz8pYc+aAKaEkMizYgPRucD8WGvZo8ike4QwIHGItr1dDIwIUyOm4GNcNxgQ22di09Pk3W6xK1kuj+QQD1XjIo9PHEirlkaHkwwFN4ORpgtdaURnPDd0DKFxKPiQP1w8abFyghxwTdpPWuA7vR4YHgxOhgKdvSkVARbdFt8DHkDiVvCJgqh+eYMrnD8neWLNW5EHiVuZQ8qNsBTpa0Vitpx4c2cnB1a7siqUXH2hI9oQgtQdO+HwUJvDMYrorxXSeaQUw4TWTEnXrU7e0p99LD5yEi0Yo2imwjQOch3LY6ot+57LpmWH1A0WUFbpo6JlV2KFvjVoP2/4AxdvlmtDRXAdO+u9LYLT9F70/49aH1iQiH1e7U10Mh+y8cLE5h3llzPAA+tupyA78CEy8lKP2X//Fk7crTgmoQTzZ3bOWBfHv4+EagtmY3SQ+WX/fK1H0y2vBoMTcmQAn8T3aoyhJStBHJtSZOQzYRGkH4ORsRecEsiaYChwt+VESgw4tDp/2kPObvQ2IYtkQovla6duga31Eeb/TMHWHirfYtwyHmLs4nFotR4ycICPgnXwOrGPwX9wHPB8KCn04ZyBlbjuyaO574RcvLZYAcdFUtreu7TDP7HAwtF0IYpEcYeDqaqnDiexpN06Ba40aIonTUedn40A4GZNSjwQmseGgaHU0NMP0du3w+JDeQZ0i0Kng1tD6oQfsAE6ilVixoWYJB68xGA1bj6tgX+iJMpzQjO/hfG5PVitbwAYf4MBZiwDyfWY1dBl+UsWDjAckhqFHU2g/awQD9ha6NpvV0vanEzvc27PpeGIff/RxyCy9uULlR3QDSs7wKzRlW/u+H4OiPZjne8SuNlXqmhjaZobe3g1wos/se8injnNteXqBSgYAK3Un69L205Xd2R3ay7cO7fjGvu3dPbHXv/wlu/WZz1hx646V010ri6mVFMNOLbeRZevC8kbgBMAcnDh8TZDYI2nGPczqlJKOjOeRpqtZCpuBpWVpaUWz5LTiiw8+tO//zbfInLz91k8JTsoGmpOGBoyAidCcEOT/L8dHzdHxDbt990X7q2992+piaHM8sEFhF8uFFSPQOzJ5YlgjjY8goR5+0mEIYF7u0U1zkRnaGAGEoOYGIs1zTs7kSO8EU4IzGzYJTacoXoQ7obcH0loatUzMPkDpxTtBSPS76IyiPRfMauAd2Ah0I+AwzLhRQPdmg4F0IG4pHx09QIFC9NgwYDjQNaGaFwcRtcP7/OB3I7SYTIueE4As6GOgaYBPQ9Cd0IiEMh2XiVIRHqTmzajLQHpaOLwO1HEDITH+78EfpnWcTUOQglYrCXpRptKYdwhpN6lg6Slw3yUqViuxC5V4sPssDJZ9Ust5/9UtRVGVMzDMrOLQCPdM1+dJEyJJIPCcqnjSDUSrtIo/Tk+72FKHZlda4uHhmQKAHdq2cW8oJHZRMdgTtlUzjnBKYo9y7xOiigJcpc6kROkvAkL/gFQw8I1NkdnTY+t/VYnmurLOrwNKdL3ejghQz/Ws/YP7wE4d/Du71DBrp9KgQZQUvTQKcEl3YM/0xYqptCJtiQvoet4acZhGK2J0yClj3xQe43spgPRsOpiQYFaUzf9y5qQP6uLneY3Q0EBL42UZ7D+yZc6SzOq1nS1LWyK7R7hzUC/9lnNnPSCgm9CJOH8JHtRaiW6ZXjcW10VvwvDTvFjHmlAc2FtzeA4tW8n9hxKJmIYWHzpDw/vqAmaWUcJPiBqPrsxGDhNsGDREYIcp0pWpGdy5d5YLuzOd2kExsN2iYKkH4KSuV4xLbCUO92jvulHMRB4GPxEkSxknu6OUg2umno+ldQ0h5fPH3/uIEAAUxmHcP7J0sIKCoWZhVYmGAgDeeD6JjcZj+dC4Szi6dfg9SLIw6Z2lSDjE6mcQr9PByK7qxj66uLBHyyWZEwhk0QNEcMBYhrdWt123++ME7wORYDe046Tbi/BEi2OC5Nxqg3fU3mRsxxiAZ4ndv/9Q/kzewhxaGqcjrxWDx/56KhYEixqJpDcRtAnBdtnGY5lsJDzr6zE1ul2qULDj1MXucQZTHuvmjCOAE/idWGkHA7Pnj/ft1p0DO7x7ZC9/4U17499+2YZ3nrUFNKbDHatgW5+MzaqhFTa03N1hRc2gOoD/1tagrErbCrA07m7Nz0UjDWtsZsOssrSaWbK4tNMPPrC//drX7G/+/H/Yh+/eo7ZlXsFSolabOLGAnJOTP719p7lx645lo6n9w/d/YDMstN09u0TWT6Dg7Vou4pT4UV86XEIDohfU4RAKeIEXgZOK4AQIH3b3BWYrwGo5QZmks5Vm8IoBXOFJ4M9lBWW+gxO24OKg50ReOeKpm8CH/bkjAy3zh4N2HgZAikzRRDfSHg2vQ/GqWIokRx87xqPLTE211ghTceDqUEdfPIEADY0Kn++CbiIJX5ltwMuDnUUQIctFlhoS3LC6oh4HwxNZ7sJDQQcAzYxggQ9g0viDS21Nnwcn8Vxtr/ZItfyRdXIQQDEbTdi85dHrz1js4Ykigy5vLfXuC2oMuO7jAFe2BhZK7XcdOIHCnoxZsA9+4Abl3hdRakCY2sT5y30C+Fac8JzYGlOhOWANs4n0rBgYQgjneoAo5/RLChEM+hl8sB59YNIFjTZNbl+mZaB6GpVPP+S6LPbTvueXsioeXMTEqY5IgEIfAQ21a2c34c5XlTQn7mHA2VWco6Qbymy1Z0mvvLCzwt6+RinrtT5arYi3nfOZhEfOxmBOZ6ei7HMNMNkOznE4B0js2BN8XhxKIqaxvkDpI0BBGIeAdYn9g2TBpwOrjXgTmHRt8r5mvcz46c+t+xe3UGs1bBtA1j/bdd4ZJBpxzQGSnOhFksGDn6VfZypbDO25csu2qGmZDJYzAvw9n4dP74VtQRxMGwxcQn+bI2vs2Z1d2/NZW5gJsyoXtqrg4J1yGjbN9JzVpnzQPRMEgsHEFowTeO8Y3odyXjCQKK1TA8cETqwHmRuIzN3ALZgTDnUFsIGlgXf1oI0YgCa6dKhNgdYI71tkGgwLJ9u4l/BTGY1tbqndn83s4WJpM849K3QmATR5YrOGYVePbWh1O0+xJHrmwYC3rAlL3jRwsGy94iDFg52pHeztWblY2sUFBpjAdAy2du7DxBdS7BDz9TQ4305s2tJiD6BEGaafYpFF8bI33qZtw9cmabWJXYyLko5GXXRt6joRWYrFGbiubIT+m/XCdpKaQ/9unEzt5nMH9uZvfc5+8w//0EbP3rXVaGzVZM/KXN06yXpkWTOyHLoTdNAwUVRpE2cnPGEJJFDSAdXLW4H1CzH9ypr6ynKYsmFS8fzcPvrpj+3//epX7dt//Q17dP/M0mzfZqvEZpQvIP67MWaTWvKnd55t3vzc5+0HP/mZ3T89tyfzhQ12d4moQfdJbOoCV9+QmgqpbIDBLeixrstJNV8v6SCgZtWKJZzj8YRdBklZWoG5DBDJggUIpX1vOBvV0L6aYHRGxblPN6ZVOerOYCHAuEA/ASqIiFpTg/GPEGehxU1zMxBMJOakpgHlImyKQgsPKnHY6KJYxNIOMxof2ucdJDqgPeuBpTINjfRnzEZRK2ZMHdZmhmKdRmN8oD7jhmUNODiWFNbCvG4XrBIUz6WYKgI1bEq8T46NzMqdLWGM5224JXyDfHpwBDY+Ly7wABi6JzoLYw6OC2excMmcgLEBUJFOheCkp0SXviOyzWD0JRSJ942QH8AkNhZ9Vry8EF0jvDS2lXtZhiUxtakBb2P+DmuQXkrioeTzTQRMPBv1INUHJv3Dsa952D40/YaoLLCd1fwrwElb6X2awHnqXLwWpHBcQDBbaPv0zL/V38g/gMyJD/aDLTnYEhyCLO1Qc6W3Y5CguFHt9vq7T4NHoUVyczb/vMx44/D0nw9GpU9Jd0Bjk6lq14CXd/ssVlxP93e43ujuQj1fe0/gBGXYyq6w57kHYB3v3jrMgNC55uu61RO49qnNTP1A+hSU0nbo+OGm9unNGUr9gtzGIeJ6NppRuV6M3jLQcLmVeAjS+2VXhW5/VtoEAvZuyU+MStGlsuVgAvVcvMnAEzBMHz7OMru9u0vbepTJ66q0CqVrilmxp9GZU3jbbRQ+EHtUEsdHjkGN0fLN/YzyuIMS6k2QJIExcTddsA9wpYYlROj8KLgFc+2tyjHOAeCEc3e8hZhJFD4z9v4gZ/l7XaNrUyU6DAxNh2NbpJl9cH7xFDjJUFpvYxxkBwH6PPKo9ivQ22MaOnAiRjG6B6EhNAITmIdVdnKwb3u7O3b65NSWJWYN4ZxRuUFt/07b4P/uA/Np8afdD7192O7JnrB6+/ta0XoPoARREqClfc9WaOGxwOey4fO5oxi1aSN0cNVLGzWl7Y8yO9jN7Zlndu1zX3rTfvsrX7Gjl18229+3emff5tnYluvCsnTXkjUM2AZsJyaL3RqJ0tVLViIwZwP7zNyYqQaM6DmhOKtmltVza67O7Ef/9B37i//nq/b97/2Tza8qq1YTm5cAJ0hCkKDqLOYt/o/Pv9R84Yu/ZV/7xt+w7oM6bzaGt0lqV4sF270caYTEyFkE51M9WyOz0BuNzvq/gxNY2Wew3XZwMsbSWCzo2QDWAKCC7Wlui6xx3ahTum+Bq/xZsnBajhoVtkNLqIUDEAcffSWY8emxABgMR5jb6fM5WzMmqMYx7l2D90BxQoMCtgQdOygBobwDMzc8AjrGMnMAYHEBFN7fXVvx/ggEIMDpNutlAoReZgYwanMfkChtIMsZpGvLQMFWa04WnUJ4VEGc5bbsaJ+LNjqYEzUI2igRgeZGF4PU0wwovY0STEEcyC1bQVDk9XTcJ3phODDBCBz4uuB5RcBtM0M8336VlK/s7qJO7Pejd9wjH0QlUa6AD9rDw+EQ7dkIojF/iDMWmrXBnA3gBHQ+Le7dqEyOtAgSrlyPOBFZ7pYwbbu00z+neI9ajLOZAT0FZK454Dx3Usnpml/x3nEgPfUtDk6oDUJAYQlbZTrdD61NChLZ6uimeyztODjx4YPx2tDgCJwoiLQtnhtUtjMPeB58hl3HQT8oBuLpA4z4TNGOvZmJboEBrK9e587TGSb2qYhy5n1sNVWWiudPcAKNA8dSiFoP5mQ7c+wH9z7QfOrzbDyEECBH7BLr2HXNPP1Q+90S8nxQlxmnhXNCuJyxMUwUhx7dQrz0GveO1062GO/lhoD0QhLXpa4Wab042sK1ddD30VSN85PQRp7afp7ZjenEBpjqW1ecpssp5zGiwbsBY/p2dMXhtdhAANrf14pa7jtgyz8XsqCPUQAETGFAhrVmYkjwGVEaQqIJMzbEdLnOeoKLcq07+GLf0ODNkxHaIqRmwwFWI4CLcQr8VWP2/tm5PVigrFP4jDPtB1yVwJU3aAiZOyiPvaz1F6uyYzNUTuY+AxMJ3Va9JDgZJms6w0IMe+/efXYOiTlxEOSsQatv+RRwsg1WtsGHDnBFkCiB9cF/lLsDiEhH4r/82vFzbAJohRZq2mAsgZbPB0tiD+B+jTKzYbOyYl3aOFvb7rCx473EXnv9BfvyV/7AXvviF2387DPW7OzZvBjZKoMB29TWHPo3tESimX0AACAASURBVCwbtiNIxM7jQS3AUPhcZDesJMUDHU9p+WpmNr+wvLyyi4f37R+/9U37y6/9D/vZz37GkTh1PbWyguYEZ5pKutwHeJz/+eU3mt/4whfs//7qV80GQ7ryXS1Lm+4f2On5uY0n0172pZvR1v+ZXIfLpgJrHIrR0gh7Y3TjDMCSZCmHU2FqZrNY0ucEdtssM6AswhqtDIOYUfrCag/eEDs6wmbXDanvmDejaccAJ9iMACfYBJgtwU4ZUJd8vlKfa2CdpnbCDCqBcLZpOFsHDoUsJ6AeGzoIlhkkCtUXhh25pfzaW3pBR3Fx6F4RTHlHBLIDurpylDWEKJg/UNJyemyp7eUD2zGUdpSVQFMCYeAiSeyiaexy3bB74RJDFKGJATArpE8Qmu08GcgcsRSy6QOirM07Ojy7ZcYHgMbOHYlyEWjlj9JpRNwdQ8Ar/r4FpZERdiRrABCJPSOA6/U1BwIOpupyQNCEJofDEiEARo3ajCIpWDYhkwarwlkY3nKKWxheEAITTx8mEUxZn44yVS+j2qSEe8Li617s0wBK7337mVofnOj6Ni+QgSXAh3sJkX73oEkojmDj4CQcgeHoDDE295UkfZ2gzqctE864f0V0rgTD2QZOMlpdyyKvsdct0P+4LcUfJmcsH0rfFBlqBPwItgysW+Bkk8lBII3RD9A05EwI8AVgimwKInZSvYgNZD8F3FT20DPtA5Btdme7W6Z9PvFZqekQy8t/C7FrH4X0b0QPiVKvxv2kgYsAJkjExllmkwIdiZp1BFO80G8gDiGxQgkYNx+ziTi/Bp5PyLb8UBEIdw2Oz0mqljhA0VxAv24KHSdNbcfTsWXlijYNjKUFfJ00zqEqKzK6RTGU3q1VCHlLv094DofdKJeLIZBvFNuAfRgrLOoJVkpY1KPZAZ8HomzFFLQGM6FFaXa+4PdGZxVBXIHxAI0GDXLGFuaaFTYaFg5ONIcMFl4QQ79/fmGPSghiB1YxPoupJ2SiXsZ9kpyZ6M6M3lnUzsXquWRvgBO4/y0tqZY2yROar+1Np3b//gNbYXYMvTf6ZR3BR3mMqAzzaWCkv+e32VkVMzv39E8DJ6r4bZVnWf11h2F27MmrBUeN9jDAiZsM+CwteLgME0gsShsklU3y2vaK0p69dWhf/t3fsX/zlT+wm2+8ara3Z0s85zHG4g5t3eALBmwajBDnJ0tIACEE2xoDwDZy/J1hPa5siPs6u7Dm8sI+/NnP7Bt/8Vf2d9/6O7v/8KGtm4EtVhgVk7FSwxgvRoJnTPK/fenfNqPp1L77gx/Yk6sryyCIYW1ND4MI3w90HWwCA3HII5tmx0VPkBc3nRsdZRX4+6ep7cAoCD4hWNTlipkge/lD+MPaqgItFyBdCt0giO2B7m/imwU3Au6ZOFlJITLQaPFCWQz2hJ08cKEEsoeWw4EDDy2ADXQkcRYLNiEyoUaCTHqhAPxoRDr66zVMUGPTtYHWtsTvcJADnPBL10FwYsaunYIZAdS2EDSqfRcta8N6ZTvNym6OR3Y8ntp+PrKJpRQJj0cjSzCEEHV3M3tSVRSG4eu8rAxiQRzaVY46nZ6QwGEsZIkG5dTYHYoMNP26J59fAJGGJSaOHaAdsgCFyjIqGSCARkklaqYEO74/A0jiHYnYUXvGgUnDN5Uk5BCsNkcEdYBDBBm0XgOcgN7DF2as4IBaNA0dBNlGStGsMmjQ32CqNoHJZhljs54b/xaFJ2WqIajbDh7b4EJ3uXv99tV+CTj5tKDVnXddcAKV3r28+8X45QESk+VC+TL0WmAcybpoAnAAoBi4Ji1Qn9WKeadSJfO5hvnbNZlZvF57oHsbWARclQ0lCW1Z0x4g6TOp1zJYLDGKKUp5WBcEJghti7q2OYdnYraQ1ke0sqvcK0jSZ336GOLT7vsmOHGmtdUN9NaHs5GbgLJ9GIKE/j20D0crbpqwI3GS5zYtMk63HYDFcuNJTimWMY9iWwKzMfh6lJyazoDsrjXxeSmcp06rsXI2s3S1sgkSr6qiAdszuxM7Gg0tWZZ06WZyljQ2K91CHq2daW55MWScJGjx7iw8/TwbMi4Gq8Gpu/R+UpyAiJXxGDFhOGTrL2ItwMlivuQuZzjBuvTWYDAxBDswt6QDMDQm6IRMqf9D0wBKPJjBg0n3OD8yahTUGksNTDFkMvbO6Zk9XlU2R2kIZW0Hw2ge4JoKwOVJ87a+KaopLGKHUL532OPSyTbUAifTIrWbR4c0DT07PSN4AldFNyFP9qK1v1Uh/hJwsoFrt0rHEudGBPKyXZRSN0NNe0ZukdMdc+KWArmPYgmvEJzjBPIsBYPdqwka0JM6zSqbrOe2O0ztzTc/Y7/zld+3N377N2337m2rdqZm4x3LhpixM7C6KaxaY2/KUJOCe8TetYTfYFGqurQVtCVgZ9LKhlZZNr80u7ywy48f2lvf/b594y+/aW+99RO7uFpaZbnNV6gA5KwCwOwVrx/lqOR///0/aq7mc3v73Xfs8fmFDXf3WNpoEmyeUEK74ZEXvehjwaCCv5DtO+MUg6QLMl1FTJIGUx7z3PYGOHwTK4D+aXULy13NnOiXIeL3oRTX4afAQc1GS32zlsP6pXwedEoHaR0Wx5imicAPJ1wAljCa0tRN2ZtTie4tfaTUka0D/DgYCYCCchcN3YD+G3gwSDCb0skXDIEeGmvH0CtDDFxkpFuTekX2CIcLXD73E7Nni9Re2D+wm9M9AhPQs3AawEZfJcbZEld5ao/Xa7u/WNrDcknnzEtMal1XVuJKfcXqvnS+H6z8OTgRRlcPTfBHpJAjcyY9qAA7yh2cuBZeTrPe0hjHmYMa5TlOSQeD49oJjfHOCULQ0katBGrVAU5ovy/hne6VLP9B4a9gVQ1wUtf8gvYA5R4sYlpue71crZYdnfsUgAhPlw3SIg4hh1DtUMNezdqjynam33/9FqZ4yWQj8+mZbvUPuKfYFEJHfQb43pAJaLtI3GvXR0RAdwJwAtE08leIqOlj08W1Vtjasiat7uRpmBb+Kr6texC2B522BH9tRu3lOByawWC0nTy96cPRUroNToKl4M9jx0BTlXgbP2ZhNWubwzUU+wjkA3U4nTA6novUXZvGWteBlOsOCXUrCXy34xqEeARDPUvXOdEHsn4vma0BYEFMuWYpBx2IO0XOL3jRoPwGcAKGGIAkuuuk46isSnD4+2RrN/sJASbKWWBz8e5Fnlo9X1haltSnZVVtODZeOdqzm5MRRxqg84/JHTRb6L5ZNwQQND0kK5XQSgExiSZ2CSYVZ/Q5kWDfZ3ohWaDPkhJRilehqYNJGwZLYvaOD/jDGUFGumnEmrhvCf4cNvf0fALIoVNszvemsBZ2DXVKEFNDjwINHpjsIrd8umOLrLD3Ts/JnFyBNfGBe1hvACf4BROwaKCIZxyJc8TCNiYyOnoy499MwIIEGjPWaoETCGJxNpXL0h2xwUSplMy7S0AezInWQv/8um799eNIlwTBKbdjRZT8bcagDdO1uOaITe26hF+W2BOAE0k1nTlhiVdeKQBhBCf4AjhJ1zaulgS5t28c2Ru/8YZ9/nd/y177rc/Z7t07lk53rE6H9JxpsgGHxOI8hCZIZpG5lUskoOhSBSiGQnBJR9g8WVqBks/FuV3de2gf/Mvb9t1vfsf+6R//xR48OLdVnduiNpvjnPVYD3CCs1VgKrHkv/7xf2g+un/fPnz4wB6fX1ox3bGyxsIEpQfQEcS+h2Vvb5RpEG4CyjKqUwqYqFVVYlgIHhOrF0uCk6PxhCUdHMzo1EE2Le+0ToQWQTUeNk1ovLCNv9Noc4kEWY8Fe7FCAUDtbCrXKJOU5wqmtRat/b5GwedcTAQmyGaiJMJ6Z02kL5+JrsbNCcdgTtghAyrKbL6ubJFqsB+AD8AJVSe0OUbzBThPLIu1lYuZFeva9mHjz7H3jd0ZDOy1nYm9uLtn+4MR2SRDAGJna2IX5dIuMD9kNLKzNLNHdW2f1LWdN2ZXFQ7slS3XsAiW8ZzWtbedecmN2gNfxHR45Rybzo21dcFwt1CAk6GDE4RFtopT1xErwTNWUm+CYEKEQrzM010HosPPTZ9cJwHKGx0EAChgUuDKiMMVeh5myXjF0NmAebKGnWMXZUmQQnDi7Ak+B9mxli3aSjdaoLr5952mQK3xXRDrBJWboCQA79br4L7ycO4CVJuZ98CJbs8GOtItIzB05oRdT2JOgsAlNCHDqcnXYBnIvK0xaVQeJwIn8jXArxAhInkQFe/lnXZ9xONyCM/D+elrawN9X1Drwbnzk9HaDovzPjiJgB3sZ/w5AJxYPrT9i8blNHA6wGKfwWFZ6wElVeqNuB/dW8m71XjVG6Lt646Fzb/rs2NhTsdY0yJNldG2dScd+9gxbXhWdMNExx4ACO0RUpsWBcEJ2GJ0U6GsMx4OaHLGz82SG1iJpVUp/D4w/wj7IbWmQvIFLV1mmH4LcFJWpQ0HGlOQlaUNVpUNVrXdHBb2xsm+3ZqMOdMMXX5gqmnDQG8RmKLJZ4kgwsyuFvMWnICp4lTYSjNvONYDc4s8sZLR4trmi4WSQ18mo+GIpXLYI9DMkqw0uhaRVGmoJz4frBWGozGBCQARv7ctdWsCcZoO6cC6xjBA9H5UpYwzxxNOpn7//MoelKVdwn8KzIknokqH0cra+WEFa6thinI05UV7XNR1RXnXZ9BwEvHKRjmYhYqM1w4MSFcliX8AKPCzOJTlMQOSyO8QyzqfDk62AUt/7bUBoKeVI1AKQ0tdqPQoPTI4diqTGV6PDDMBTlLOSRObyGIn9Bs+I05lIbVLg//A/ydwPC+XdJCdDHI7ONq11z//hv2br/yuvfT5N216csQu3mw8sWw4ohs4qio4M3kWE1gOyZ7gNbMUxnpyg12X51bPzm328KHd//l79oNv/5N955vfs/d+fp/Os2m2Y7MaAz0rW2XSFTIxda0VY+N//ZP/0Pzwxz+xRxeXtlwnlo127GoJ1I3DftiOZFbQlJ0JDztv7RSjFVyFZOgS6GhqLoZTgYJED/7eECO9IcqBuypEl7Lk5rRVn2PC9t7oVHGPhQho8XBp+gNvEaB/MB5A/Xgv+gD4UEDvvw/9SZjEtTV1TsrVXJ0YKV6vV1aD6eD0TQm4kMywa4ftnaKbA6BAtHdZrxhMzX1VgEoyiqcEAJY1gBNccivLwSCtGztKcztcJ/bK7p69ubdjt4YF3XMxcRZzHfh5s9wu6ooGRI9WtT1eN3Z/WdoTtE6PptZAH9RAn4FJzPA1EAMBSj+YIRzcFehinwkBTYcGEuoLtBXt/Z3Sp8mXCy0h6uOMHqfedZD2OjNA7ZEVEyDFU6chVgzEChMwLA8YPCGzSnNm+yN0NblIa12VNhiC0k/ZHQazOdxrgBDcOZR0QB6fl6WdL0v+HcAhsulQs5L29syWAaFlCzqnU67SVvwqMEzoSqD6dFdLrLk+TbzNMMiQSJlqUMb9smT8bPzbBrMS+8lb8aOzXPvHpyC7+A7CWABQZkY4BJuGM3VwL+VAoujVlWhkVkOmzD0x2oKF61B0z1I3LexKdTzvNwBJFxt1zzrhoYTdTzMnkVAIrHQZNKn+nmlVgAKWoWj0J9oYwjjsM5b4cC0URBEGONB2St8/1C+r67fB/NO6l7p6ZHde8Hdd/q0/dQCOMTCAJW3PpTmhFihJaIa2OygITli+pat095z4rDgDDAwRYg6csjtBvUQ1mu2VFJldzS8tKSBoTGyKA2Y2t8lyZa8dHdvLB3s2XldsL2eyp+xOhwf2pRso0lzStR4Qy4KZTQppDGvQ6kgOACLIFgsMso0fLMxioY5I/4V1DRYFdwX/TssDlpHQ/ahp0/g/bu1gPLZiNGKL+GyxlFssHWbdqwndRNQbApxXNptd8f2T0ZjMyQeXM3tYVnaBZgDq/yQUZkkYawKNBjjSfGxFrPfwwsLawtweJmE0CtXUeTVfCMBDlD1IG8vWpe1Nhra/MybTPZvNOaneEhaftf50gGikhI+/6IOHbXi8neRsgH5vRw65gpZd31CzS4quY1DIfDN249nLtgPMScgKeBbSGtdLWgjPmBac1FZAHGuNTSsYoSKBXFtRJHZ4tG+vvPGyffHLX7LXP/emHd25ZQOUeIZDa+A1g4QdyQSAc4o1MKSNB1yJ68XM0nVpWVJZMzuzyyeP7INf/Ny+9/fftbe+/2N7/517dnUBJ+J9qyr4qC3tCmwLxDCcf+drjrKO1JL/40/+pPnnH75ln1wtrAI9M5jY5RwWwo06aJzuZ+uWU+kBTDS6Wr/6RDl9ATwTB/2GDTpJU9vDfB1kfAmstzVAT9MUNc4eP8a5C6QJVYsOpXortkUG774itM7HRF+nH/n99AfxOimDvPQoUdkjjqCtstroOGjMx4pz/LuXo6BmR7bKCZt4Ycz2cKFmhVMuy3hwnq9K/h8PDfobZKFgZnAdclSt6daIwDLCwbJc2u1saM8NJvb63r69NCrsGOI5aAfw2VH+geAzgyBsZffnC7s3n9ujqrHHK+hPElsPxwwsGFtdJTjMxZwo50Ym7aewnNK4OPE8oemA0BA2/syQWOfzke0csy1LIw45hGjPhVS0tBc5svELf8zD9AQaFYKTThhN/w5/DYj1IOQbp7nKVniOzAzgQyPzOrrqerassVFmZZIYxm6dLZd2gblH3gtPcWyYEwU8FkW0ccj0mYxg5iOjiamzken1EhSPE5sH1HXghEZpPZ1UACPWZL2z4brDM1iTENXxGshQh1eA+xpC9Ix20wAnmEnSNGzH571kh5ivWwco7AJhWi/BHAF/TxdEmp/f60Zt3npIAXUI3uNJb+xxf13/t+g6C0FulHAClAU7QpYzHIJjxIDbD8DAiYybl+piQCeYE04SJzhxHYRfW4BBhplIjK5hryLYX8daxcfjNff8I/ri2m0+qb8+GPNxjzmfSvsGcQ56MoCTg+HIRj77KIB+3CcOL/UBpRg+Sp3cSkNTOU02zZlkcCimrW22nFmTYSjd2naQ5ZYrO14n9vrRsb2wN7Wx6/pwHZgwTw2Sz68JfRZbNBHvMM/MPUowMbjGDJswoaSmTowx7jkTv55lPZ4hu2w8XjK04BoBaFzTByCAIaxyx25oqAbQuYBuBM6x+CGy1XKKxeGfY7Ya9NCp2GyOFRmO7coy++Bybg9XtV3khS3RsePW+TSX42gTDV6NZyNwomDFIjcSGaqQfdAh1jrBiaYkM2yCcUDmb5Ud7oxtf3di9Wpls6srq1YqickIsmsIiQGQOi+2Icn1f36qtOP7tE1sIqnys7Yfb+L37bZs2XDtYQ7g9NKOvE7C+sG7Xyiqp5kGwRjMDyGmn6whrAY1CaUXZuBltr83tVdefcHe/Pxn7LNf+A07vHVieydHlgCkeEkOpXUI2NnyTvv6taVou4ZtxtWVPfzoA/v4g/ftrbfesh/+8Mf27vsf2/k5Snfo+pnaYtGw6aQu0JmlFm2fK6w9jesFOPnO//d9O5strSlGZsXYZkuhZ1KyyMjdOZTgxPUFQqJeyuk9Cy4Mzyoo4EMQrGrSnQAnO5imCrMxR/pAqPTZoN+FFORgL3x9+ZwXf00gNh5IspOPdktmr65LQQZAi+VAX515d2tsRFKOs25kfoRNgtfTXAngqpqfm9fDacA5kSJYB4j0gBwNXTTN2j5ZLe0SQwRxEHDYkjICUaKqTVbLhe2CLkSb7uzKnhtM7Y3dY3t9/8B2l5e2zzNd7rZ4T7xXleX2ZLm0B4uFfTyb27kltsgHNge1lsGMCHrota1R6yPwdFe9sKqmv5vcG7H42ZEOl1oALGQ6ZCg4AUHmcAwwIi/hLBkmbUTjZFHU8svHG+ZcdIhEnbjh+9OPwwUQqqP7bB8EXYATdJhwUmZKgCLNEcSBcp8EeOIMIQRBTI9GjRwtxY3ZeYATlKbYeqzSGYTMalvvqHkdvM7msbPLAXSUBdvDtU+S6i/79DX/7A7E+H2/C4UHGoAJ2BMvS7aHYJSZfGhk//032BMebv0WZjFAraAah3GO7Ef8DGrGYE6gWZokGPwH9gSuoK676GlvugxPma2GT3aHebD0ysg635iNOBubUKe8M6bdZg/n4b4rax+USb1fqQQbg+J67Fv4jARdLodYF6BH6z5NERUEGXvcZyKYVuaJPWAS4HCbQr+2rOZgLK6fH3ejRPj0IfM0gFVpCgwxHXzXa5Z09kcj6k8Y+yAUhY4CSZGzvJQ7e7mKLBbm26ygB8hsOMA0WHxmtZOv6tLqpGQr6HRd2bRc2XOjqb1+fGS3Bgk7dpDoMXsGNeAMFQ/q6HJyE7VgWCViBLBAQggGQe7TAIkEJ2Cmi5xWDAiOhdvYo6sIZRjGW4o/iCq8Kws0v9hoghV/bXQ4khUFM4y1Cu0NYinKNXPMXslsUMgIklUMxLdiZGdrs3fOLuz+qrKzNLcFwBS/R8wJPZPyjMko1xr3oYAJytcoO7GMRP10gBMfgeJgTW2riFXoD1rbwe7YDnanTBKvLmdWoVwPcOI+NNGB2XF4/0pk0otB3E3cgFusq/6h7bzbToa4U7c2KOKg9qFPCKcgNkrDamwRsIrdj9IPYgnWDOwIcvolJWCwAXwLCLwWtjsZ2N27t+zFl5+35164ay++8qLdfu4ZG+/u0LY+wRRcTibGQYMGl8bWs8pmjy/s/vv37cc/+rH9/Bfv2jsffGD3H3/C+F1Cs9KQY7QS7TmoNvj65CBZlvzEjPET/J//6T83f/v3/2Bns4Wtc1A3I1usQAdqUjAO1hi1zoDgbo7iyLG7QhApmjwCjdqMRDMCVQGc7A+GcjLE4gLSAp2JjgsfPMcACNbEHQy5RwCQvF1QDqygkiBMx7RenzdDz28xBHgE/JBObXKT+wMlY+LAhBsS4MPLkiHY48swm/LyAIzCMDsHNdb1mm3G8j9JmdE/Xi3tHBm/m4hxkgVMoxAgiKprS1alTROzPTPbX1X28s6BvT49tBcmE9utFjalyCQ0AqklgyGHXD1eLO3dJ0/s3mxuS0zvnO6QhmWnDqdFi5kBgxToOw6HEPutylXbOSS6FmZz6ERCPR+ZkspWGleODERlHs3DQedOLlM7t8CPDdKVeKQZwvvKEbJjnxjomVlC+CpzKoATlHfwumBm6DCMrBklJ4A8AAhkY268FeAEmhN4XmBNo7U0mJPWzT7KTlsbWO26Ufhw87jwQ+B+FYji8++1YivGdZb2/Syan50lIbEaG8xJz2cFPy/WrvvVPzRVgur5zlBkpvcFg0IGDR0dvC50tnlZBxkPQD5KZPCZaHnBQF2CEmp1jTEQoqNDg0RtEtaxsyhtdcM/aHvgt6lalwC0f+VzWwJw8bp7jJHm6shBuX8vuYZ6jr98DDxQlD3FOpVRopt1tW2wzvR5gN8GJ9uCwmBG4j37195eh4PbKDO1kNWfRQsu/R/a88H1B5oRhCGcK0urle0UhR2MxgQn0JFNBoVNh/Bz0sgPmT/SiICHKGfdYCWs5LYN5oQTYNklw1ZAWycrG4OKXy1tPF/Y6/tH9saNYztKShprQbuFdUCA4occ2dsWcGiP4f0ZbzlnC+8J5sa1Vt6m3wIUdM0h+eAeUgKp5ERsM54V6gPBRIgx8zPAWS2CHwcyMLnEF8sr0NKtSrtcLLmPMEiV8QOHVV5YmQ3JFP/40WP7eLmyJ5bY3Pc9W7HBUCMhAptCcS2GC4oV4b5BmQodRc7WBFMuUCCQzr/zkgf0GmATJuOB7e/tkDlZLpbthHqch5G8dKM5ukaNbfC7wdh+yv6XUVzP7iHWdDAnwQL3fr7PoEQFg3EGs7e80TfASVu2bpMMdwtHZxS+uE7kIgw90yhpbKfAjJySbrnTcW7TydBu3Tq2Z5+7Y3fu3rGjG8c2mo7JdiOwl7aUCd98bYvThT356NQ+fu++vff+R/bR/Ud2uliQ/V7lKX2LYCAK93UsgzyDRhRJtRuduvkgnyGe5f/1Z3/WfPNvv23nM5R1cqvTAV+ALAAWykq2wjzDW3AijQWZYz/IldV0Rmcsn3BfwTiqYV0L4ORwMKJ9PdTm0FhAsyB6X+yBOrNZTWtn5Sh7VZ2zKOTsAOpwXi6Z+dNFE46xTv8y2PkDxiYP+lf9KELSRMCp2QoGMjH52IcG0l3VM3GWOTCzAt0z6BpZLlUzzXKb29oelgv7pCoJTjTOW5kEqUQ+fJgANzZYLm2vru2ZYmhvHp7Y89nIbsBIqSltDOMTz9pR11sXhc2ThODkvdMzu395ZUvU+MYTW6JuzHouMhC8l4y2EHgorMO1+lwVfHCMMMf9inkc8gWAiFgCNf55LQGdpjXrMAxqlI0orR+Ku8r667ckP2ekaLifFryyNwCTaBmmzXqDmnxqIwhiATRJf4GZk3U55xHREBnPRWUdtBBHS/EV6GKfvRJBl4QuA63WmxIElQSxXkMcR5aPf+5pKKgV6LJlaQm6gBM++y0d6yyHwIP8bXAv++Akal/RqRAguaUCPdDwNWmIF4Pv9BkoZnP7arZ00tNFfifYHxDEQrOFg28KkOfAT6LYLq1iR50DdYmg9awDFLBdD4eEd1rg+qQ12SxmdAexfte/PwIjLij3ck34mhCw+CHWLwf2qW11J7DOqsPCh0rSJRYMSltS1ah2gRhlxvGsNgDGVnDX9ovZU7rxcYj0D5NgW2Te6N8XB8NWLTO0w3EtHCzqvhsYL4CYBvH/wWhEkALzSbKF3lXVW33trBrtGzn2tnmWg1+6tGLIWlLbtEgsm13aeD63zx7esM/eOrajdGXFam4NnK6pGXMzSjdYQxLCYalkn5wJ9FlXnLsFA1SAFJ+bxb1EbxMXz7sjLJ4bQQHbK3st6tCKOJsq75lNgBLjAaKUg3EgMRtJAlzFGrBKeA8Io1dJZmU2sHvLlf3wwUP7COAE5V0f10GmhY0O+Eyyv+c4ECS9eYAvLAAAIABJREFUuRJJAFyAk/lyKZYcwCxCspsT4tpW7tmEOA32ZjQa2M7O1FZlyZ+X1qQb8EjYzxbykB64GWkPQMQ+2QbE/b9vwYvnLn3w3toC+Gtulxf7b+VEEWMrngT1wYyDAol8lmQX+e5uby9wovgIZ/Ocg3lzlAchDoZQNoNAGH3UKxuPChuNCts/2LX9o32bTMc2Go8sxVTiFC3lC1ucL+3i0aWdPby0q/OlLcvalhC24x7nmS1TeFZ59x3ACLWZcHRXqiewqBjNcxz/9l/+9H9t/vE737XZClbhEH1CES1kI3TtAlefktkXxCKY8qZ49wdpSmcvBLHlYwGWZNSsOfTveNTZ16NnHwIyoH4OX0LZAzQ/HhiHDcJEqFSAgdNhMaBIlyr0qubcm4vFjId0DKYKe3g8CmVxqm+2X1wx2IAI/PDSgNmatCpgZYbFUKIu+LBghgle24W5tKIHu+BKelgMfXR1YU9WS5shQ6UXg4yUaDiE+4eZQgg+l5d22DT2yv6BvbF3ZDfKxvbhV2ErG4JK840HPQumb16sG3u8XNjD+dIezK44/KwpBix7YFPh88pVV9kNBWugX1GSobGd1x15oErLQ3oTNUMwJ3ThFWUZxlbUoJgLZqNjybMwBm6IWMGoxORSnz7MzI+iP3mXAJhg0qfASSo7bx/fLcGtfE5k8qZuDwki1ZkBUR4AGIzYUC5DiWeO9ukS1KDo5AAnYH0ohmvLWWJCWLMEwIELsGsadFj7IecghnqNXidCHDotwI3TqjdQrgMnvqk8I9X2lzlSK7LmfXfA04syoccg8HMTQdxHaBiQifAXDgKwl+4thOsEyBs2xtLoFJ1P+LawinegFd1mXNcEmz4v0e3QZbXh4CQ623TlLcsYoISHODNSaY42Dnc6um4KaPslFh1im+CgH1hxqMdwTlbDUdLlvVImBTt7ZfHuu+F6CAGsLgHpv+dTAsS+uDeCfa+TKjRtLtFpBx8qZAbD01113ydI3W+6UyxfYz+tVqzhH44FTgAiAShZbvEJxWQXfX0Gs0ORPw92MbbwaWKZlA60ELXXNs4aK+aXtrMs7bOHJ/bmyZEdFxVdOJFEsiWWlZbOxZVg3HUaeE+O//DniLMnwfBYH+KKe08WBGJXTxjCYVgHrbrBYho8EjaWNr2JgWuqHZ3gz9OFsTGbi+3KfkZQk0crKrnUIu5m+dAwT7ksRgQn/3z/od2rKjuDxs91MPheaNYITqBVA6PqjrNImvM4I5DYwNzOOzhZ7iUIWiuhA4DhTDXYqC9tNB7acDSw6XRqV/OZLcsVwU6UhuIeoJU42JOoFmxhkzY5/mUAZfvftkuRLFVf0+XXW41aL+FT5Rq+KA1zBfu91us4CcAhgdJ6MZmG6ScSW7xWubQBfMkKtMHj4ATzCXkDxiEgHGlsBDv0EjBz0jtmTQHDEquWjVUrsPHyBgMDDvnDAtpLN9HEvhY44SwZdTxBmN02Kaj6kPzZ7/1h84MfvqU2IYCSFFMi0cUhpBzgpJ+VMTD4YUBg4X/mZnWKVhQp+q4TTiTGBM39PLcb46lNERyWS96IMT4odB1QC7sBGN1JvX7agFaEaA6iG3Qn5DiQcw3VA3WHheK0PRZ7W07xwAK9CB4SJw77h2ewQ/CD4Rrss13RDtQ+GIyYuQI5UzPBjY7Sg0Q6tK5HqanIOcr93tWVPV7O7QItzdR2CGnjvaDTwJRLfN7BfG53RiN7ZW/f7hYjO7gqbWeNicTYO2AL/EHC2wPdKXVjn5QrO6srezybU4OCtkJuZHdYZbDwQERmhEI10Z0sC7Sr2NurIzA4S6GygouD8dnI/sCdNViUxr0Zak4slbK9KyGxE4rW9z7hGMHJAzH1JERFMPxJCFCoO+E0XZR0GBLdRcbpTS+NsavAOzVgwobuHHTxQO+D+xTumdIseCnBDxMOOuRIc3RDqBsJ4BVlIKrB0RrI6Cz9UjsXJISgnpUHG0IPm2Ciepl5HFxoo2dW1hNlR0mIgdBLRWyB75WKxEBEpxSYJx9jD/AFmtSFoADCsmyXKBltxGjFZysx7iUruDrQgvLFzwqUuKbKu6l40Du/Il1LGBd27ZUBsIJJiXIhs+/wZAiQgiTB2ZmNbM4TGmZmHG9xfSt1HBp+Wsr3glowlR/5ezfok3W9a056vjLbsXuDmfEutG3A0g/4nCET3WqhaQsGziMb70mvpBMJkEwbUaqRWaE6E0sCxr3BkMLYveGAOiGaEHIteYkLzBZZZ5UO2eHIxgCfBOxCfsQeHAxgTsZJbZPV0k7M7I29A3t5b9cO0tLyaumCRjk8Yy2F+FaCVemFgiGOLJrpSwPreXXXBDgB6FDXncrnKtco6ofBGq55UEC4C1AB3Zn7XrWeQf01hUxZzEXEXjJrKCujLEozTvilmGXFCE4ZVg6m9vGitH9+8MDur9d2gdEiPhkZn44DY7E3UpWHWKZmWcBn4HhSGklKdIkheWvXTAbb9DXHtCyWCxtPRmTIB+ORXVzOmIhy8rufG9q/Drh9Lo5EDZu6J+VznZnodQAlvmcDzPsm6oOUvs5tGwAFi8PGA1wFS4TeUdljJOL9lVTh0YplIcinCR68vzRuQXHaGRjOzFlzgCVY0KigQGcY6yFK8vRbhaYEVZdW4A4zUx+yi/sGHSFAC/VvOp/cyKGVWyi5d6+T//jbv9O8/dOfqa2Mg9ZAoSK7bmiYg0xO+zLCmpiH+AW0jl86MHyzxoOBIyg+HGyN69oO8sJuT6Y2xffD7XA5tzHauGCSC9vnYWG74xF7rvFnXDic+oCucBP78wJwfaAFYdbEkoRrPFrq1y9QPf4STxKgeFkHCw9fcAnJhkPWwVYoMcFvAUcmGBL3YmDnEUShg4I0ezKAJ0NiM8wiqht7MJvZWVMRnBDg0fxM7rdpjVHVa9ttGnthf9+em0ztqG5s53JhU3TvFAAyqMWtWRqaN0ZH2MvG7BSzRZrGTqFzQdBiyQbW9oUWDDQ7WFDU5SCQrLSY6H+hXnQh6y4jVu+/21F7fRv3CGMAVE6ROy5LPuHEy8xCojPWN8GekEFBh5HKcqSIkcF7+zjZkgSGbur6AURE5xaYlBECAETGyLqqBYcvRneTMizXHeB+4uDHoubEWlfduwiPugn/T+UknxnEeyURM7uospwGbnDNnC3hYugdIjw1pQMgeHAAyg4tHO6uW1KLtvvteNnFlXfq/Oq5szLjdEFiCGXb1lw/fILCpaaAz0ZBheslSj2k9TttDTY2NVjV2vKqshG9TgBW4FkQ4MQFy+4lES2hMtOSJ0KUUAQ6sIbC96mDslo1LoBty2AODGL6NNcH7q07SW91y8hM1iNH1NDbUQf+uV3ULpAiYEJfiRjS6S46HFfgAI0iTE9GXD63UYjarvXHvb7u77FkwkeCQvu2JV1rSb+8nOUABYCyLf9RO5HrAAdIpL4Os0vWHOIJ6wS0FKOsDXDCfRAWCAQnbgDntt8s3QVA8ToLATTGXqS1Da22g6a2ZwaFvTrZtWdHhU1rjMBYaW0gCcoBcjXIk6UHsJvO3nENk7XpPRu0b6+kOeN+4swfsWVip7w8ysNJRpdgTggokG1DkO5iehGQLUxWcZ4Jk7PXOiUFhJCQ5khPPOmxzFbl2rLB2BZW2KKYCJzcf2APAE4wvRh2C2Bi09QmKezuC5vXJbv8ECcYt30gI8o9TL1iojK7jFC6yfkZYIyZDQqK7S8Xc9rpF6Ohurjz3C5mc8UcahOdbedHA4uAdgRpuHj69c7DPjAh6Oyh5+tYkNh1LSDpMYLbP38dOKENhxdG1IwfU9/9OTiqjiRDuN7LOywtY80UKoXD4BHrk6AFa1oFF/zMGj42bDl2awhfp6pOh8W/4jWNEzlcVyJlPDPNdNIZTAoGZ/IK1ve6HrClAnoqK3Il/acv/37zi3ffFTDhuHIgRTANDVkKmottgZOust2rcXs2KsGpXGI5OwWlC3QXgDlJUzspBjZBCQUD+eqVTZrS9ka57U8ndrC7YwfTCSmlaI3CYYdMEojM8SGzZQYyGrc484ESQDgZDgY8NDDYD4uLdLF3AgCcRFstDiloVhbV2ubLlc1XoPpSWj3j3ZbLBS15sQkpXoN2ZDphQIb2ZG6JXSU5vUhmWUJwgZk3rJl74GF7YV0RmN3d27U706ntY87Q1YL3IEt9cvF6bTPM9WlgTJPaZdPYRb3mF3QWnCmBEeiD3MaDgezlSSWjZ116D2ZL7K7yro+tYqWwihC9BK/6uf9J2nv/SJIn2Z0WykOkLNVyeqa7R6zgkUfiDiB4Px0I3P8PHBfH5XJ3dlRrUVkpQkf44fOemYdnVvXMYFlAoURmRoS7f7/2ffbs2TOBExZSWvdLXKbptrb/r06i7WbtVsSk+dmkKICYKSL2RObbHkqn/+PzERCyLVnW9Rlc+LTUPdXWRkt46oVcj67fVpvLzrpYq/Ky4WLAnceIOWJhdXnRdTWM8bSJYdPovpW77P1uG0ue04ZOJZgJsjgPlNOmcHrvzqbU3lS29QicCNlZK8J91Dj6LG1olHuJHvksI9t8634mA8P/dQCPrgWAkA63FKjxvQKBOQgPdiJH1fNeM+7v/hAXw1Gcj4Yagw6cVuNPzpUiVKilvgOZJ1Divh+XFcTFtAZXEkWKXu2VaWDSMNpSW2rmiBlsDeBcYisQV8G0H4QVdJ8AlxIoS7Cb2oaqO0s8mYFKgu8cDodmodgvPatkNCs2VaZaAbzTvjzRnHRJVX6mYsWKdep3fdVB02XfFFgy4xc7JXE5l+dypgwFGebZtvZ1aqbq3KGk6UnFqdlIhpfnfFA3CF0yZhKqrIODjQqfmh5s0y8Suct2Hx+OR/E3F1fxs9k0zlqbaFkEa9G0DpFkOzQUtcfIqExU03Dz+WoMBB0pmbR47IFn3vTvqw64J+U0lXZKw5HsSZkCSoeYOiaznNk0kXoYPErozbJnCuuQ9uVprI6juB828cVyE//v19/EzWgUd7CgMK5jSsJuo4chXh93Aic6pTBvTJBbXiriCHSf7cSLfhCAMgGkNOhbQkkLMZCEZnM8yF1XA0jz79I/dOstn1EmQmq57sHjt0ozbyOKU2LfY1L733Y6VR//8FsMoBLPE2lQTSgntuUEFGtPnsCLz2fH4bKgqFEmXZ7W83LJoZPJqhBvvT/M/rpJmcpJilvTSLRsPkwauAxuOOJY47qu8Yb2fUowBE7+n//0n9vf/eEPmaHS6Q3L4G+ijCIfgtPLddmE86oK6iVoS9fY7JygBstY70V7jDMCanuM50zSHAziEtHYZBjPJ21czyZxsZjHvJnIDwTDMvVdS3fig0CyE8XgNNPx2ZSMjUWe1l14U0mxnYeQgEyCEw/zc8+6ao57/D+YRbGX+RwOlcMx8x8GmnmBYyGBGYW9Wqimjajsh+0mlu0w7ocTjfS+g3EYDU/gRPbuMCe0fh5kW//e2SLeOzuL56NxLNZblbZIXTlEMJ16OB7jHpCSzInACsi91y4LODmbTc0scX81q8elHC1FMV0mzXwgFkKxc1TVuIv9qBq66r954IiizWwPfQj+K9S0VW5IpozHgOEPA840jVVzXkYeRkerOGUKLNZ5pmOM4ezjQmCRf4oWD46WuApyWCaVl4K8MlHSIk3Rbol+3QKpoRcSkTDYzKArmRDq0G0bb9br+O7hIZbtMe5hynLzAErkfox3QrI01SLISzxlTnQfkzGyTsJrsg40gl2NVbCHjoES93Y6m7m+LcBnRqJKRZoUW0LAbAWU1krZSLZ/y6OB7q+jdDwAE7yCnjXot5q4JFOmtMk6yencHcBS6TMHWGZGKWo9gRih6XAkePuaq5NHzsbKCJMNTWapM7HLQ4w9RPdFMUT94OmDqFqzTwxK/b9AEK2yCU7EcOje2XuHfapJ4D2AQolHQSzZE5XFepqSp8GbS6ji5ru+JkSnAJn6EsXK01HTgaxeqU9C4xRO25fBNXvpp9SBuFNZR52J06m6FGFUmDJeWSn+SXTGycpeIkC3pNP94OMbHVENEi2s3sZi2MbZbh3vRcTfXz2LT88XcYH/CR2BSggBwZ5Rw+dRyYpDNbUWVc6xDii7VhI8vAuclG6qD+jUTVlMmFgJx95a4zr8elOxi31JTJ/uqnlwaJqtW80xOmN2yxFwEpO4a8cCJ//t62/idjSKe4A8cUSJjuePEds22bFZ7IZGYJQLr7R5Bl1ivwGIYk58CJOhU8qGKWYtT+ZzifBf393pz42sI3baf9oLabpWEocC3v8r4ESAvjtV8y9/VmdyAizJbXVCePEDIndOjE052Ho7n7oB6/skxE49aYnq7U/V5RQ2uctrFzujxNCf20xiau8kZzA4kZowtaiKA93KLvidArnkJgtzCKAI+Axi8F//439uf/f739ueV2ZdmfmnWU3t/dMR5xDrMGs0JGq8Z7urBQrthxCWg7k9xuXxGM8i4uVoGC+bJl4u5vHeYhqvmojzsetdiEcBJvozM0myDW6wKV9Td0X7yFQI8JS6C40JFzXqz6OsjwM16T5TfjZQk3pc7ZoWAG/3Bii45A4njTYBoOTh4Tb2R0zpPIH4OKHVbSyx5u3uGN9uW5mk3cQx1ix0PRzOzGwHzXozXAwU7/OzhQ6WBSnXZqNSDAcIh6nqn8ySwRl14LIRaudS2nOK0HIHc0K5RH4X6DmUwZvOrUF9/RbZovS6OmgFK9HlHshVWZNBiUWWWGLz+wwtTupGmPEhIIQ+aDKMwXHjgVIAElpbVbKh1c+zkw67jeaKiNXZY23Ms4YZczdH1YB1EJSeRbRexpTcaKXrgO2p0hTXo3q/uk5SSzIcB0bYtLB9fXsbX9/fqfOJevVx0kQ7cWnOUlzWe9KJeZgKrCWAqHJMiSarfFYMhRgQ7kPTdNkj14Dvgmc2of6fuaNH3QKnuVBiUGCu0tKcSZ7qcMrWUsAJa5tMZDyd6jp3q2VMdjsJrF/NZvHefB7XYzrf7DLKwcF+KYAk4bPKnWYziyFyFmugr3k25ZDbCRUTVEgfkWCrDrPqKsv9XzOOCnR0mXYyMIozVYbpujwcO0oTY2rcma+HaqJ94nBwzRpvHonrEJ1nOakAgtkar9+n7Ilq7AnS6+v9PxMqdqWbCrj6ODUorishlbjYOh6xBXYU070sAzTK2Ij8r6Yu62DEhogZUP4UnBCbVM5ifcCcOJU9gRO2puZsIXIfxCz2MV0/xHttG//hxcv41fVVzI7rGB8ouTLV2D5FadQsoFXjDDqdCVSjGA0DUBlHwhanRYP3mYG+u/4eD8yrfajtmgMCtbYStOieA040EDDXe3XJ1fPvOrt4/22WXojDwziO57EeTOP2OIovH9bx3776Ku4nTawxc4MRl64NnaKTgz0dl9mJw/Ow9sQlWa6jxieYrfTMMthlAQ3WNzOLWI1Mkr68EpP6h2++ETiBVaEc7GRWd8s5vx5Tlfv6asyTSPuvYVDMQqVWrNjFDp88ob3foduyrkiG7x28KXZLzycpGOci/q7u/8r2PsGMjdyyjNMr57jEByCt6eNOfuv6nHLxC5Y9CYSMLdVx1++0e4on+PCpgDEpQvKR3TuD//qf/kv7+z/80VMjmRmT/euaSqwuzRr+5w9+0p6cwElPjmdEJd2Bh9vN9ru4iFag5INpEx9Om3ilrG8aL6ajeDGOaJgPg8hmbyMcOmvV3q/DbX8CG1p0gBGoNHQTdu+rvmjTiN50fA0mxYDGDqlcvEey559CegCscRwGY7VQs0FGk0aLmtu0Zqoimc0wtRgEivlCKP771Tb+5fV9fLXexE0cYkm7myzi2TAW9lV7rUaqM+K8GcelSls2p+MQU0udRia59UralXSgda09RahcSdJqMCd0AswRppGZCRykW6iQoqleB4tstaiFr/+3MQ8+GhrIVZ1ZHPaYQe0RMbdxPhzFB1fXcT2dqxdeYmURFvgCcBjirkj+mKWdLDdJDJsGfmoTTGM72077c/I6lD0KPGkDienJVsVkcEphz05GkNfpPyTyy3q2xHCY+kzkBfPjeh1/urmJP92+idV4HFt0OYxyZ/Q6regynvI6OXGDVDky2GQHVwk6qxuIgI8JlbJbfRZ3KumQlGh0EA/Lpa5LQ9IYPZ6v5SDOJs/xC+o2GFnfhK6gXJUBGAkaEKozFE/U9HolN9CLwSCeTybx/nwWF63LhsWaUPpRAFZ9lwzdfjultSqg4uQHjRgZa7aOV0ufVv6pvVRgraNlMwviBWQ8aHbFGbIDlbOkDFSKjKcptwUgOgCYry0tjIz33PGnVvKjO7ZwNaaps6aBC0Dqnp6AyWPQkVki68ko7C3g4qy37Pg7LlnPVTLhTphX9gMurdpbqFyB2WbORksATqIwH4/ivGG+ji3sAeoC5TIqZK0crQMBcGKtzj6kI0K2Bs51xwwRxQsi/DwhACaHbczXD/HRaBT/8dV78curyxis3sTogPMqrCY1fAMSAA1bSSJ5AQyfTB4VIorVHfcJTsSS91rlARsab1CC8F6Xi3UkJImwJu4CLJB48rmpe16ahL5otJ4PbPfKrMRoElvEuc0iljGJm/0gvrhfxT989VUs0UOyj5idpsSG2JkjKMa2Pa92YY3jqGyca+i5NPOZSW7k/p3XMGko61qsefXiJVRn/NPvfqcOE2KxZ3m5sJY1rWQnTq37/TLMU1DybsbOgbjAibH5CeR0QOIvMCgGCT7K65oLnBRhXurQE7lgLtFb1caO8rGqKXolzk5KUYbVuU9cdnQpx0yz96GgvLeT2yET9LoxxF47ne4ur7wDVKzRYl5Sr0lcEnPyf//H/9L+8U9faHiexYjZt456Wh07HuTkj2CCpkBKx6HkADYdcKYsJNybUuPbrOP5aBAfL2bxi4vz+GjaxLPRIK5Gw7gYtHHW0k5cpmeeiittOAr1FFrVzByLk9LkJwGIkH8eCh2WVVCiBp+eJinEKbGU62J2RnRwAJwAzNxtQyuaBaXoXTYxYaow1soACB7kdBbRTOPb9Tb+6eY+vt0f43bUxh2zdgAcgBSGaanDJX0QUilNcCCzOmOmRLbPaeiWmJmhWmfLgIzgbF30CZxQ7uIQA4jgp0AXFLoP/u1hehYsiZrLzoACKCLL0hiMLhPWADVbC/HMiATTTTfogdpYtIOY7w/xs6tn8WI+t18LgU5lBAIh4luLAVW2kTCWoGZbb/7uziEv6AIk5i1oeLKYsM+aWCvg3YOAjTXAIW//j9LTpJBReoxiBgAWkziOm9gMCW57ecT8iXHdw2EsyfJgIMaNTNwE3QAnDFtM59gybCsxIJSlgJ0T2vQhSUv+7uBL1XvpeJieCihmD+AMOp93wmJ8E8q9WD4oUNUAUXQ8zHTKta9sVw6hI7F5YgqhqrcbiajP22NcDwfx8cV5vBgPY6pWfOuNxJ4lk8Dnr06NChA2KHRGawoWw6qcfgyIqLJWrjsbaJ1mall54l+dCL7ne6Eup/QTMkAiQy2fEtf/u26XpLTtwQJQGgic0DrOb0CJhMwwQGozd6dWdWvZs+btDDM/XgbJ/I5+fSG/QeWUglJpiWAH6vTrEJNkcGLm6QRQ7O1hzZPE4AIoOZl4PI5z3LCbsVgTdGFyy+58ZtLQTo4J6TI8cgLEC/EZmiPsI91+KToNEoZNnO828YvZNP7985fxyXwaw/Vt4Bdt3w3rU9RBBxCSZswmbw6JrFUaHZwA2D/K3Yzq2pM+x4J3AeZeXKc8dBK+GojLxmC/zfdO6wbKpZ3GyMDEYmcLY7t7q2fAukUvQkvxJFYwJ4CTwSS+W+3iT3fL+Mdvvo1V08R6PFFCyGtI0JoHGKUXlaNTA8ZyQL9WoIT4UgeqOxgRGNujhPu0QASbpcMX738Qo8Ui/vu//tbT0GEkAT9Z58higytiVkVXk35/yXUg/V1M3qNv7E7W054qoNL/8+nP1L/71Yw+QOLrtpKooaL+alfiyXtXnAWAtvQnXvGJXoo11P7PMm3GhwInHpya75Uxvw/IKp70iqXdoNFchda5lbk+05/Te2bwf/39/9l+8923sWY8tLIJ6zHwzfdarRHGCU5EyZ0eigK6LsbCGmA06nSEewuy+s0qXowG8dnVRXx6eR7vjYdxqeyvjbmyvq10CyXolLyIzGLHMDu7ExY4MSH5OGAg6MuyqW5Sp3Y3vk3vBMo/iD6TMs7WYgKnWkA1cGwocRtHKEZvGozFzc7+bhFItLNpjs4oDqNJfL89xP94cx/fD4ZxN27jlkAq0zB8ObBn3sVqtU72Ii33eQzHowy05mPKAdjK79xehQcJ8SSt213Px5jIzowEhzrw1XZNSx2AARvi8hkRc+W7pAP1EXBz4FEtmQMDk7PdWk67/IJ6RuczObRxNZ7Ei2YaL8bTuB4O4zwGsVDHDTbb2zjSIjxUwUy+NOkX3NO8+BCHbhZ7JCt3AxXcF9XdQGs4uovsjvHzc9CTtkPgcO8skI0COCnDvhKvFqXLOmCs93AS28k0Xh+O8fubN/GH+7u4hc0YDsWe0JKt9k+NGsBzZaBy0za7kWhBPrVStmJA3NvqmjXKdo85cHBCJKxln/NGJk0TU7K8nkhWqn55LhicVOBxN85Q7w3g64bDad+57EgbtfYgEZExCOi3jod4PhrGp8+v4xm6FmkODN4szkpwl8HpxFyYKSqnULMeLusINKQRl2jx1Ki448dlHjvO9rhTVXTtT1BGgA5GaXIoloHQkD4+2UXUiSOzvbaYHXWL1egCvG2OHBB7HRQAfvaF5q6kZqzASccO9ko7/YOhX9d/BFz02ZIXKp2ckghbu5fmxpn5yaBQ90R6F0TfmZAJgBxjNjJrcoHeBMt6xRCPw5CfTv5yH02WzRCijxCkQ6fCsqCpANhgK247Azr6Rrt1XLWH+GyxiL+7uIz3hhHT4yaaAe2+STqyspM9kb177j3WD/GUU2iU4MRnDBamAAAgAElEQVRW9mODLHbyzokCJR5rSPB+AhBU2bdmeLmko3XPGIxqfU8m8+R14vO79DV2mU0NiA5Q9GLuumTGz/I4jH2ziNVwEl8/rOMPb+7ji/tlPIzH6mCkXGuhPq7I7p4To5Zmf37OjnHS2qTzNd/v89blKumzVPIiqctkaDSOlx99FG3TxP/8w+9jeTxoKvxgxgyzZAhSOOr275oqnvqdHnP450o6fbF4faYObLyDKal7/2jdlubnSamnK7A4u+vS+H55R0igB05IMN2Rk8llph7FZqfPeecMr6vNZMTSkKqsuO3YuqenUCn9jE7qmARKolo6obR1JzZj04r8P375H9rbu7tYY3AlZbfdAcnaCpyItkkxTaGttOI07Sfo48yN4VVM2IXSZILmFHAyHMSnl2f6/WrYxsVhH2ftQRkfeoUp3TkcEpoknDUtLbicYlq0cdI/FrMW9Z8CRa0Wi6Qs5jFRJfpaYISsx1oQDRfLIO2hUfwfQdY3ZjyaiIWwqZGpLz4LQ6yY4LlDmzMYxbfbffzDD2/iO3xJJhyA9ihhaN9KA/YO8bDE5P7U/khQA6UyF2U6anRAcziZ/iI7JIs4mVDpnErQJ60D5aHKjGBQsgPGMxKKQrb2RM8qlU2Fnd15clLmS+menRgCGHRXDQbxYjaLV7O5JijPt7s4w1uD8hEACcCmlmVPlq6M3+xCz1RMzI29WPodRTLWk95EJi9aQ5pWmj9b4ETZ3X4vdb38BXgGatTwehRboy4dSnbDOI6a2AzGMnD68djG79/cxp+Wy7gbj2I5GcdqOJIoVr33ScVPWbqABtT8gC/atKfYKjvLB5wQzMT04KSI1XM60gowEpyzG0cAbzIRW8J9ho0kA30kkq2undJQ5EwQjXpQtEqhr0bcA7iciYqm3azjatDGZTDZehCfv3gWz7A0zzbAlixRtfiiVg1sS5hm7xYfGOWY2WYSUoJg6bjEEpihUFt3tus/coBOhgTNDIeYwF2azZltSFDDJeXJaf8Ss5mutZtp0/PngKb7BeZkhKMkc5WOcbtdG5zwmrgnd8xJ5nipeTtl66d6eD9Imox7HDQ9HNHsiQcxWmviMkiBEyc2vicGW9KfJZNGBs8alFYoWmmuzJo0Ku8ghu3ASe+51H5UAhXH2A4PcRi6rCNwchjFWBbW7C9Kbzslclexj18s5vG3Z+fxilb9A+AEEIE7KuvE+48ykgeqWoDOuipwwvdC+VR3m3s1GAqIbgXRKGVEyuJmLesQJQaqNJQMkEC21pLZEf07S8ge7+ARDG6tZy16LduAkCv3FF2MEvfjSTxwOM3O4iHG8cXdMv5wcxc3bcTDaBwPA9yiXb7hGTFPSnGbkphihxlMcUDp3qx2Z65f15CsXQITJb0SHh9sdjdp4urVK5URf/f1V7ESY7eP4XzWgRMzzzmYU/4gXP8JnPTBxrsAylNgolLO0zX5jvbjpz/XgZn6PPkf/dVd1Q37n/gbikSole6zHECawgx/Q4eDdOykqYA6yqwW0OatmVxVVdGMMXWzZat9aepVNvRA3Pol2JTMDlo7m7gSuuxHJvdz9uD//um/azGg0RwCifgymEkIZ7FrEUJ6+GmTq0Wa9Sn0DgTw3XqtdtLr+TyezeaaoNmslnEdh/j5+dzgZDxQOxxjvhHyVUbt2TLZS59tW8WciLJzupk0a2ZyOn+9WHywnWx6VRYQEWQXCLK3UhIDTCQ2VEnAglnU4ro5TMnUtFc715IJYeC6pbOGjYcwa9yIPfliuY7/fnMXX1HOGQ9iORnFBvYDX42DbebvV+uTb0fW9rnxDSZC6EQI7ij31RLtUdzKRLN2z72XbkDArVYh2RFMhz+jO2TG6pDh8yJMZePZl+QkhtK25lnltGcfyAZ0YqeoH++2yvbQmlyPRvFy3MQFvg20P2Odjm8L7zPh/Wz4JOOf08pVQPQ8Fesc8SNQyUjlOq6FIJieDgiP9XxdP+2Yr1y8rAGAjSqcqp+bXRF1zUh2ttcW+2qcZJvYwpxM5/HjoY1/vbmNPzw8xP14cgInsB2dHojMl8+zM43NPW0a/eaXJrCqRGYvGSz3AZZ0LUmboNHxY7EnVZvn5+ycid55o2dQrbTFrjBqQSaAmhJt1kr5R45NoJSK346EoY6I/vp2Hc8nw7geRDwbtPHp9VVcDenYSuZEGTqD6DIbzG4Fd6u5fdoPIds6q506yzoCFWpbz8GYyVKw/vh567NO+hICCp+VrxfzVAJ5r1+DbJWFZHSYrq/luyOWz83NCF6VBcMaJjh5UPa61SFh5sRMUwdQsqTTZ2L6Wai1VnnJb2VzlsNibiadmpKsMi9Mh4cU65G0UXYtFqm62rQGcLpMNo+YMR+P46yZaNgf5Vv+T52HBcZ67ZRldAZzucWbGSZSpoYjlXWGmszprJYkqmn3cXncxc/ns/ib84v4YDyKGWVn5qrIvdOiT7aaPHNyD2kv8lz3iE8JYRMdSJ3+KcGGWEKt9cZlP7yaUk9lISxDUK2rKiCABqsEtF37dsI8e6rYBE7usep6CZW71VlJIjShK3IX+3ET98eIbbOI2xjF72/u4vevb+MWx2wEsaORSnuVVWMcx55bU3rJ1mhpc7I0ylMndojtxDE257FVB6fKV7D7Y4YOTsSKL66v48eHh/ji++/UeYnuZDCfal1K+KmSdrEmJEcGJ0V4vEtv8ggg95iRP8egdKd4jxl5F7ApscXp0O//ZDEnmTCe4EnHnJRMA0B7mijopNbfzncY9FXcyGy/nrDLyWKWfI8kT8gYk/WaBCdGEXr1HEXhOohL0klOd7ISgZO//eiXLQtotd5okdihx7Q3U2xBu33Ng+BBAhT+DiY94FmiyZsT1VjPx2O1CjNPplku4+V4ED+/WMQnl4t4bzqMxXEb4+06ptpEuNBak6BqtQ6fVF1ysaLBKxcsMzHnOA6ypRL2TXXtNW9udu2oM4fSjZTxDpryOJEQFc2F9OrRHodx2Hv4IHVaDl/YCMDJernUlM7BbBbtuIntaBR/uLuPf3h9E3ezWaynYwli8SmR0psOoCMdQPTh270QESYbFa0Bhw8HNgI6WoM174bDLO+Dvo97zyG3pUff4mTRy1lH5Z4z8EkCZKYqC5i41Y7flAmkQ6gabKIFzdI57PW6BCDKEPJyIYPZbmwch8slIrEYxEfn53HNc0Ug26JFaeN8NLE4lgFSPSBSgGSc7pGqZ2bAKO2J3ST9jDBichXC6XQxLSX2qmfZZzwLnNBCDVgCEK93GPINNZNjP13ED8eI3/5IWQdauIkHBMaITynvpAhW7rpqDDfadx29lPnej7KST8FxB07IMHk+EgWSkZnhYxPLswGQmYAar50CgxwGfJ37DQiAWVluPJUVO24OsGbcaG0MMAMcWOynNX3cx3H1EM+bUVxHG69Gw/j51XmcHbYa2EV2LE+MHoCrluuurS8pi2onVzlNJ1g+g+yqKEM0tx3nnJs08vL32sdHTxA2isOlxiNIX+IOqOquEd+nmU4W6TpZgCk1i8jnsdZkYDH4eBQr2umPB00z1XyOPjipMQQ9T5Y+e6WPJeA48fDNwmQZF04HhmfWOKZVRpgFyrxOgAjZnCaAp8uwBMQ1FDD1JBKo00WHmeRopC4dDT1FdyWRuMuU7kirGgyGZABrDzElwLOeiIljSjoeW6xYpFLNfhMXh238bDaL35xfxsfTJmb7VYwAHQBr2BPCt6Z9828M0lwWxUtI4ERWC/o0XZys7rcSp9N9hhamJhhbN3KKz49ZKh86Jabt63VATPJZyVKy/Syyk0ZZOHvX5SM0J+vhJB4Gk/jxMIh/vrmN393cxbqZad9SKtc0+HTfLpaO/eE5Vj76BOKJiYqXNtP0fLUUzWbZkc9E/FzkTKrp2Vk0Fxfx7e2b+PLHH6KdTTUPBoDCIFK1r2eFgA6qoR0q9VyqCeNdAKK8kvqw4RGEeAdofvq9f1YgW4REjzbpvl8gwRRGsWNmrE6/BEwcgWuXFC4xHuk+XypWzBKUojZdrk+2AX4uotByqJ/+0QGi03506QmvK40TyG5CwKfFs4MY/OaDz1oyxfWaYT1sQdeMVdbRnzXMyRdKbl/OcWqfYzBgtHG+WMQZ03sJ5JQA6NbZbGKx28azYcTPzmbxyeU83l9MZLw23q2VWYwHiB1TASyU5gNLZEa6bSaMy8wvrea6Cx6l70RyTpRg+gI9vaCvpco6NccDOnHbmi2SMIya5w6/CDvt0bYLQIGhUPdFM5EQ9jCZxHY4jD/eP8Q//Pg6bsfjeBgPxZp4ACCUvMEJpR0mb8LWSIQrnwZrCQgazDE4n01tGifdgzt43BbtGUBiTvKBG2HaChr1P5mnOniynFWgBF8FddCIZaiBb+m8iu0/Ohe1Wjs70kGM2h+qFQAyHMbleCTG5GO8WWIYzwajeMawQlgUWfMjULXIrlgr2edP0LWUTsQugCrBFJWXNU6V4XLooVXnXgfeFV60nrtQPhzO2KxLoe6MbslTjzHRYybHfjxV9vX97hi//fEmfn+3jHUzjdV4ItM8oAjPRWPX5TTroXqF5gVQkuXhY+w2BHQfLh7OZk2P/R6sEaip0HUgVhmnvE8I8mJhNL9pbGaGpFgzjra5DjjMED82Oc/DpkZkmZKrUj5a3cXzySiuBwYnv7i6iMvBIWYtjKNLcp7fUoHGTKM3U9XdvcFlbphlilLcl1bEZZ8yzErJTeeU6QRBVD5vI+bLgb9mkJTdPvoQAfNU9askwn3rgSD2mZgImBOAOL8Rw44Gaqt/vV7pYAKcsK8EcjKDdkh1OfDU4urQy32mRFe+MlUnP4FdFeXUA2R6Pm9b6n1cdHBZy2aPZjOLNVEno8qKp3IO04cLmDBITb4nCLqFyk8HguaGZIu2RKatfwucZEfJEOaEUuW+2oGPMdpt4mK/jY+n0/g14GQ+FThhWFsxqYoD6XXiGX1HgZFmYmZUTrLE15qC3jtEzJy0ao2v+1llHZdiHgO9OnhPHimnKbtmoz1wUC7dQow5NZjDnji234qpVV4yamIV47gbjOObzUHgBGYacIKfFE0MdLaJ2a+REIoVGQ8syvNIDK6Z+MD+TvbBLduVnForpURO1vuHGOFMfn0V37x5E1++/jEOzST243GseC6AvDzSYU5IhjomzLR9x9z3D/S/pmzztj7jbRjz58CJE/rH66te4SSYPeGOPjDx382wFEA5AaxK9hNcqDRzemU9MyuDkxTwPZAAvwMn2eWUMahEsX4Zg8nyhS2HcEUvN9jF4G8++LydzqZiTvjtnNaBUX0XcgM10raVvWvadkQ8xnC7izn6ktlMf9J/roF+rQHKgsF3x118OG/i51dn8eGiiXOMd7ZLaRuaAaAgVfPqPc8uEw0W6pUkumS7B07yoqV4zxayRzcrM7QuyLBAc/phUd2bPQ6wLDda6QZiTmxwa9teGAmMz0SBkhU3U2V2TMj84v4h/r9vf5BJ0AMOseOhxkOjE1CLaOobACeUeGBO1IfP/VU2RFkiBE6gFlV7g9HAiZXSgYRwzl7LEVcsVgm89EERnKYOI11ZuwF85XPgHWpBozQFNn7T4ZK1QC9BGzghem0AIHizHI7xwWweH0ym8X4zi5foidqQfTqGUxLDZvlGwioNvbMTpsFIlmKSDBMp1nVEpLi62huFkGqQmEsnmoydHiHldGlKWY2OgWZEwrg9nVQDgZP1eBbfbfYq6/zu5ja283lsxhPNQgKYAAr4GQKvBF9l059zeDjU3J0AKHDdWsynDiLAqiezCnBwfekMW4FQQakXBeQSK3vwLEmJObORHMwKIHOcnR8EelqHEWejc2AdqNwFgFo/xLPJUGD/g0kTnz2/isvYySVWAmgJTCuMJqBLKwCzn8kKqGbsYGLDKrMX+rPn0FhBhKdYs1FqeJwMxIDwWQa2s2sd3gmC8euhe01iW4chT0g+AR6xOnxNQzgjGKYpvcnAzMkbtHCAkxTKWgdj5sWA2mCsRgbUMxAIhDmRNuYEXh6DE0BpRrzKKIXU3LVUvk8kFDU917VxH9Tl54SockYph9ZhJRw5rV3lnMzmhbdL2JJZpeARWSOr0CD5KThBDma3V8DJOha7dXw4mcSvz6/iI4bUtVuV9azFSq2JwH/9NlMyncIzlliWjpUCyx7XYX0VHJXLPsVklodPgTvfczcSVFlI3XT2kXYUkfDZflSsOdaw5/ZYg0J5p9bcZkUr8UjO5MsYCZx8udzGv7y5i29xc57NY0m5h1BXerkcYChQis4xY6n8S7KdejZBmI4lhAEK61Vu4VmyVAkXSwOA4WEfo9k0zl+8EDj5+s2N1iDsyQOaPJgXda4YlKh5J3UXxen3IUVJN56Ck3cBkb8ETvpszLu0J3/u5ztwkqDCcbP3K/UyBU767LT/fnL4VfWix6IYF/YZl9oX3tv1y/v0lCT1vpRCXDNPpXkr3yTt4//t41+3BGOACZMYOVTZlM707SNixbBFXxZ+udZGixwtp5fzmUo6zFZBB4BlO8DjHLp6u475YRfvTUfxi+tzMSiAk+HqXp0mZ5NpdyC5oTFdTbNBu9TKJWmo2Q1dgt3zMPDD8w3T38sWVxmb6dnKuope1AaTdTNlDUCAaewyzuK2TtisvO7YaHo3ZiNFfL1cxT9996PU5JtmHOsRpj32YxA1P57YqyGByT0DpmBBsFnW/J2DDviz6TSmTFxmM3PfJdB0C6lGgVNvpa6fluh0E7HpCSbuhkmTJwSbqTeR0JAAQuaddX+9HmwA2VrWUJsxJR23FVdDlxiR7U4eNeeHQ7w/aeJns/P4eL6IF6OJmJNG4ud9zBvqvF6K1XNvIZ5FeGRsneNgdhCVYE2AH/MxBVIf3JrKm2UfdRpkzVvBsVvy3mIWaR+VIbMq15TSaEkcTuKb9S7+ePsQv319E7vZLHZMdJbrKIEqW5LTeppVh+aKrimCZzObdkI+3ldmVBmYAF26x7KptwVRaaO6wF0TqbOjqNqH6+NXqyOHEiBHGpG9xzQAlA1OXAbkc3GfmJkSm2VcDtu4joiP5vP49avncT0+aLaKgZMswVTi8V4ojVbqAjLA+Pj1PTTbkeLyBA2+1/nzmcWIKckstEy3nP2YlexM3jIXApBs9whJHUdKryH313wfdctpEjpMIsDezAlmhg/tMW73O4MT0fqeTl16E4vm+O3Mrw7M7h6nEFLRoMesPMr+xZhVu+WpM7QEveWJZDF9zvypEkcJKvFymoxjPm0C5qTJwWmIYGVnX23opQFT1DVIFH2tqrSFhGl+rW6hUTIn8J/qXBM42cRss4z3RqP45Rm2DNO4HOxjptJqitNhRmBfMjEAkIihbTzLit8aZpoC9PHELAn3pc+c1H0s40HF5p6JWh8Mlu+QM97SFZix5hmbuUu2JJ2TCyhvNzudOfDvq8Eobgc4w67jX17fSjcWF5exPLQq2wrwZPdhuQMfd/toUmsCOMGmHoYIndt8NrVflUDMidkTE81+0Rwi+4cBTs6eP4+vb97Ed/d36rpsp41E2V2HWJWeU0yvrsif0JHYK8egrzuo31HC+Utln38rOHkKTOozPAInnYLzBDJOl3NKTRzbK8afXon7Wt9fMcSV4x5zmx2AJ2mGNkC+iNejGh/K+LKr3EQM/v1Hv27pTkBvcvvw4E1IMCjHzXLr1LseRKWLNYH+p2X40Mbzs7MAqeJv4joro91bAZTxfhvNbhOvpmPVyD+9XMTV8BDDh7tojgeZexFYtdiTtzlpTnoXWgreoqkLhuSNKFRYmhP9W3Vui/Do6LDQz+wBm0YUs36ezephhzKfk2kbWeteWY3pYfxHKBtMpDd5GDDwbx2/e30X68kkdvNJ7MZ4MzhTVE//aKwyAgEZt0sYFOa74EIo3wYQ424rQatcX6Xj8KRcZ+V4H4gW0bwHeUZwOE7ZdJPYbTaxXj0oI+LAvJgvOpBIeyynAAFHlDvwium8YTM5GbtJkDuNZtroPfYYgRHMOOB2+5gx/n29iffG4/gFg8YWZ/EshjHd7WN6bKUZmjU5TTdbf6vbqvxwqn1YLEjnsZabmpHbOALnASHtimGOmY30ReiD/TJbMp1LgOf5NDbRO6JXmMaS7OthGX+6e4g/3t7HdjqNrZ4F1HDS/mnmJuHpsY3VZh0PaxtCTeczfV/5ldjWudoy3Xnkz2aGZL1eOdj1gJTr4Cfn3RILlihWwHm3OzEzeWJzLcwSko37/qguOt5nNh1Hu17G/LCN8/0+fjY/i9+8/yKuJocYHzZiMYHYBic5yqCGrJU77DuCY7mr+h5nyabqxl1QKgGtRYElltQzwIJPLYDWUxE/pNHQbJ8aG5ECbw1yNLXORxFQVOebPU42KIBUGmW21EHg5PVmLXGigGUNFi3Niq7HJc0Chl3o7Ni5k4DXQTaBWBmpCYOZsi5hp7ubMpGBsenR1fXzcpuHZYhjnDVTHYQwKNJhcSDJUNIgUIoeVZ2TcdE9zE6ItK5X7JPcz5zgmCblI3+r0gRDBbcx267j1XAQn80X8fFsFuftNuYAjhSmUyWVGaMq455oLBdjmbKhz6i/G1qifyvwZn2fXVXrUCy/JwPW00FbYLDWve5/gZM8kFSCk1GmYyHxlnjkPYA4lqSrVUmHkp0msR8ivliupBW7oxR5dh4rmJPU61USJPicAHExNfNM7Nlu17HLPQNAkRalWmfREWVrs+YLqQTNJORxDJqpPE6+urmJ16t1IMY+Etdr3Im6VSwdsOmeN4edU3L3PAEqT8HJI0ohf+Z/FZzUmu7HyD4wecwUPtabOJHPFuBe3NX/V57fgxIn9iSjdGm46lp6DtiWIWRMqX1X0b1MRVWdSE1ddgZZE5oNLv/u/c9a5n9w6N3c3ekAhcby/ApGZye9XdqGbJlTZ4ha2dq4ni+0IQAnMhviczE9FdaBltHdJl40o/j55Xl8fo1x1CAmq/uY7ncyEmMze4OgswBwp6spFeGclmmtgW28KqCmLrhzGHWAcguy1L55ANukxx0IHgBoK3z/23N7bBFB+6QzQXX0yAQO2t4tjIAKWJPdZBLLaOPb1Tr++OY+7jnIZpM4TrFDsujPaaZBjgALdPWhjYfdTmh8zYOl9FEtiKOJymIz7jmfbbeXaFVyysk4lrAkYmRGAidnizNtlDevf9CHp/vnYnEmUR7gkLZS1oYO2KyZq11TbaE2d6vDhcN4iC2/FUcKsM3+YHCyWsfzdhCfnl/Ex/OzuAacMBW3DfnTjAGaxRTUAi/tUGa1Lvu49fdkDmQQokJblnwMMI26LXp1OaV/4OiZ0S6bdtRKQnku7UBlnUOziIfBSEr/P97dxxvEsqNxLPGTycnDRQMjPASckJGtGOS4WatGNZlOrfWhS6R8SboWRR9kalGU3uIQ67W9bDzAzL8KnNTPq2wHIIER6zEq2/XGdv55mAJOBhrTnl4hKXCdzyYR23VMNqtY7Hbx8WwRv3r1LK4nzG7a6JmLOZEGx9SEuzwyKymlcn4+g/hsue8xLRWAqu1YqyQBiTMll6McVLkX9mHhMclMcG8/oWrdp4xmDYpLlHLmzVIl38e4B0AK61JC8tEgdpNxPNCev9/FzY4Bm2ZUdHSKYrfuRGWp3UbUfVHo78o06/9OLGxaxqfLpRZgZny6X6kzURnK4VvXrNWpYJEurDg+DwaapK5ptwLUNkFkBIfWe7FUyt475YINAKV4oeTlsrbAiQA8+iPE7hbF6r6PPIGa7pxXw2F8vjiToeV5u4t5tvNzWFNyRCunTj5N0EWPYrZEZokplJX2JEFDAS5KjOqgSLDnPZs29Olf4WV0AqskleVDVU6fHfOULeXG3RbN2tyt5jiNYrVtY9As1OH442YXX63W8eXDKr7d7WMzncWWJCxZl8rKxfRoIGIrUSuJHSUcPjZs8nq1lPiXdSG/qjRfK7aGPSmABHPSMK5kLFacpBPm5P5wkOUA4ISkEv8plyeqA6Z8Qd6qbPQxQnefHv1nv+bx6At/+R/vKuv0f6oDIg6tJ7ojGU9H/Ec/IeO+rnxT5flMNClDmuU2i+pfvUQl96DO3Z7YXBgugUl9TWE8u98cUxzrXZOpgZpZVs7XG/zdy0/aGeBiOo2b+/u4ub9zjU1Uvz1P9CA18tt94WpfHduh9Hwwipk2k+3Knb25dU2+ZQTL3UaOlj87m8cvn13Gh9NxzLarmO63MVc7bFGG2fraa4U8BXN3UjwaKpU91bVhdCPKGyWDqnQF6ddvMamBics6BEs6aXiO9jjBLwNgwv8XoKHsow4fGJWmif1kIjfYb1cr9ePfwkY0wxguZjaKInCLlbFvCayHzLYY5MdkXIb7EeC5duiEI34lg1iMG03bxOKLLAvmBtEu9sm0ebsl01qJ66tnopLv39w4SxNYmMpjBvbFbanpUUHGAijRrIiDDmlpDVSTwJSJIXjMG7JAFVCJJT6TpM/WuzjfbOPnZxfxs7NzgRO0RICTM6jiI54lNhY7tRBXmcZk3lNwclKHG6HbyTZtw3sbSS/as9R2UHTNm19ywRR/TcvqQPQvnTr3MYrf/Yg77ENs54tYwXRRIpFPTG4xBTe3kPN8AZRrPE04YDomyQyWCkrVndHbpgRubvJuh25p1Olj/NnGCg6VKQJcADN0ZOnrNc11Z5M673sLCMXSZRDTNR8PATgZ7LfeM5ttfNjM4vNnV/HeYhTTI8/fyQAgRVqwBFO2mK8ZWCctjOq8nXV/lUjKSu/EWJauwNS/4ayYk2yRrvJPt6+U+ZhtAHyscUkuXUmkQFaCZOvaYLvkO6QW76PAyb6ZSHPy5rCLHzX9m7lTHBjq0/ZcrPTG0RiFHjjph946RCsY9g2tlJRopHt6c2TZxcLeZFdTyKticwpyqsOI4ZZ05JyNBnE+Ywq6g61Kany/3HodB0X9K0G1QZ4cfJNtkgZH5SVrTtTBgE5uI+wAACAASURBVAtqghPNxpTLLu7Mx5jvtxJDf7Y401RixhfIhE+jHczmAEwAKGYqDRVkZJjapUoQBILSBLGy/NL8cdBVOb+YFbEG6SWl8y9ZKDGGyTT1gQlJA88JwApzLVGq9qD1Twz6W++HcZwYhHxPsnd3H1+v1nEDaIXxzA67WmeCCKmZKj0b10ZLv5jU1Owxs0yMEWA/z4KKH9XtKC3OPCeeEyP2+/juYWmXb87ASRMrNF/VUJBlMRdLS2DQNcTk0f3o9Nc/fkoX0k+83v6pt//nrwUnpSjtA5F3/6zXm0t22dXTgbBsTqj1mvfw9Nz7LOTpswqknJp5elLbfln+pCUtvYvE+WWJn+Bm8HcvPmmh9afzRdwtl/H6/s7ABBo8FfpcpO3RhxoJzmHI3y+aJi4n0xgy/wbhIEFXtKQfnBxjYVM2m7iIQ3w4m8Yvry7iZ4tpnO03MUNvMaYtK51aU6BTQaQWYgUX1zazXiuRZIrIiibKgVxVQy32pGrcaGmE3mEyEGnlkDGLZJUziD2hw2CzO4EW/T+bJWBOJnFoGmV13yyX8fVmG3cJTmLeOKvTsD8/MLVTiqlg7s5BGwDWhAnEAAZcIQlkTTsQa3I2amIOtY8IkUyU2jA1+M1a4IRsnut6+fxFXJyfxY5SBNk4Q99iYHO3ofwTFRTlIUCbMuAEsycy3GRPNJtob4U1X4M9mUzHHi44GMYlFvmbfcyWq/hothA4obV4TtkOLxScfdtdHHbrrqwh/QR3EqyTPijazOmFUoGx2hdYlJ5PkzbxhdQz8BU4KfAjsjoPbrdNUju2+Phud1BZ5y5Gcpf8erWJJZ1oaKrEnFTh1OU0DUYbTTVLia/QwSThngTNORci6f8O1HSUpLapAzQlzgQbgBG1ocvIypOyydRk3oZ2KL1PaCc22D6VfswwWIugVnLdS7oadtE06BB2mq0z3+7jvVEjx+UPF5No9hslBYATPGqUINBKnn4rRZUq/KSwv8qfMBGVFRUjmTOjHwXW7oDKzEl7jO2dZVMN2OTe5LRnNDMAkwInNc7e+8qdaCyS7eE070rgBBZyMorl0MzJD5uV9F14naiXRK+PeN3zaSgG8/xPn+90GDwNyPp3P+tP6/MqnCuZSG1NdefIe6hKx+wXxTksBkaabbUYRpxNYcxsEmiGwoCi/EUKnKhVXlopOmecbdoXojrGfEDwCpMBexiAa20aIBjnm/khmZOz8/jZfBbn+J+keaUF0U4iiz2hvRiAIu2XwIuzfzMPZc1gpk/vDahJEZm6zpKJLiBSiUYdUlqj6WFDrPEQPhv4wUrCvNunyaJUDwj0btq3OG4zC4s24qGmu3/x8BDfb3dxS5ySZf1EiV2/PMGu4N7y+3BwKYpH665ENxXInl7O2tVJaOZd9z1n7iASns4bx+jhMN5sNvH9wzJuYa0BVjCYqZepmV8J9ZOa8IbqG4zlFjNQ6a21p1CjW5t/JZPyVwMTPxi/fy+hejf4edxt02k19RonjZGZ3lMBy9KbMnTsS1wzquc5bDxvsNKfrVPXYhyUQvwsGhZAUVXo71980lIqmJ+fxcN6HW+WS9unZ/3QdKZV4Fh9O/hRZ7VFM34Xx/XGepMcbuWOC2fuCMPa9UqulszX+fzKmwpjtvlxF2Ps62nR1RA4qs6eZ1IXIAq+Mkvf8q5/WrNDZEB0+v7u0MuMW4u6s89OahG2hN8S6jmDK9EWLIrACWgfAoTgSbkHYIJoC9DQNBLsfbtaxpfUJykBzJh6O3Lg5MGREafBmCbDZrcB8xqoZ67aNpY57psHRLfGNMjEmriYLUT1E5QAIzXTg9el9MA1XV9ex8XFudTp6Et4vwHiMBiPcSPDMJ4DXhpwuVsBE4t1NYo+qXnaVzVjiEWiIjnU9CDn/wx0ENJC/CEdO7N5XAicUEqw+Rdj9EQhZwdLeSw4MLueKVt8Uef4saTbaZoXcS0yjhLwzGMymRGeimvaFmWLNcngps0hx1gL22iCvt8fY4OnyWAcf7yz5uQOt97RONaIvFNUWy2gEqMCrvEU0ZwQSmmsi7Ryz4OcmnRHXecBU1OAK2hXMKqgreGGgPzUNQmIJAsp4NDzQ0HTBAiFJdNkXg7eZFTMsANyttEMI67Go5jv9vGsHcUn83l8cjaT4Jx9JvYEETKZd2/fyJY+QY82vQ7cNPvL6ePWGZgVqb1XrEkXGJ+07OrgHo8E6qrdvdyl2VuIGAEjAkBiHyPWW2unXNrJkREamYH2xJNgt3TrRBt37SFutpu43W+tAQA0JrOkAKlS0q582x8JX/vB+BQMT/oTgRndAwOCvuBPmrQEXtIo5ZpVwsFQzGMrlpIp4xcAdI1/SABeHYadP03NtrEQQ23pOiQ90kCOuQlOOpvaY8QEg/aBreX1WQeUbs2cPI+jNCe/ODuLs/QkUnecGFtbCyCgFrOYwtjq6BP7nQmk9mS36fKv1VSQ85ckVs8yjwFCHnypr1CrcXbP2Mhzr2er4aww75n0qVRGQqiSrEvz2yNs5zh2zTxeb3dior9er+OGuNdMtWcxu/TgUwMPlT87l2hb40uYLlbIrHL5LqlgkBOIxQSpq8drXHOvZlMlY6NZY9bk7j5uNtucBu+uy84lXfuwRrf4ULeswtbs7/rl8tXjQsrjf7375+p/6+d/CpjYguMEDvp/796nx8D2AVOhFwmLHfY7O4h6nYptVYb258qyTq7Lvoyt+7l0lT2Vck6fs+KPX8sdwAIvOcOq/tSd/bvnHwucnF1cxHK7VWkH5qRcNPXB0tuBkg6tm2gNoDLPKCFoJ+898yU3sRCyzKvodD3EZO9ZOh/Omvjl5bncYp8PENNuYnTYxFyU3DCg4hwc8zZoHouKRKfuA90N3yB5BJRxW/5QPcjKpASu5BSZOUPX8mhBbAn4VCqQgNaiPVrXrEWhjZJgPhQFvYSynmC1fIxv16v4ZrOR5mQzHWpIFPdOjzDnUvA5NmwgaVYACRHL9hD3h73a1FYad84UZ4OT+aiJ8+k8ZjmJls0nd84UwxIAyMbP8JU5W6iscQCA7A4x2sPA0F5rB1p16/Ds0JNw+MpwMpkcgQPbY4siTz2KnGqlWzhqPtJZO4irGMZ7s3m8N53FFQza8Rh4LgJO5tSwNUnVbJlaJxHeCbkLTRicpJtw0d6eM9J2c3PMEmTgK1OszD4MTvsirLJSPkS739qiX904OPQ2cY/m5OYu/nCL/fXAU4k1DwmfhNQiJcVeYj1YABnT7SilZas1DBBiuQK/6YypT9rr2qgDvczuvIVPdV/V7muAoCbGGuwo84f+nzZmt457CUMl1NZ94xCzDgj78uloIHPD2W4f14eBSju/fnatMRGwJuoOIbMHdKUgV+UXDo/sxXItGAqVNUUHGp4raT735Jq0fnrW/N0hX1kh7da0z6ehH5oTtVuqe2qogwqwD0NiobnBCQBQS0NlHq7NUks+o+3rh7EeRNwd9vH96kF7BbCCIJ2yjgaf9jpDqhzefyZPA7Gy2Iz6FXQdPPNkSVqpyhKYs1pzgqDT5RLAyfjQap8uJo3ACWJU9kq1VVbs8ns4sdPOSDTF3/VsxNJa5eV2drc0e+1QWgVg0mFDKz0CdpjRfUy367g+HuLT2Sx+cXYelySKdJhR2oLNSudV2tP5vxLGuoU/RaTpO9QldRlvzeT1js9kp1OSU3cvD+n6IQMHzY6S5giLArd6WxRZXA0sByC7wMlAponLmMZq1MR3AJPlMn7Y7+KehHE6FXvBQNZev0t2/pV2DbyXzRRiggBeOactcZeaBmtd984WGR82TTTzRp06eOp8f38fr9fbWFNm1JRsEkR3rrk0ZH2EgUkxAt1ur/O+QxzvAiePv/unWb6nsOUnmZMe89IHFY/e56cYFI1lObmIn3DU2yMg+rqTYk4cSvpx2UUiMyYGHdqqiWCKRam9WDtSeyVLz914C+733z77sKXzY3FxLl3DG3XsmAIneFGzE7rBLfawi/loGJfzqZgTtc1lMCwre7EmZOIEKtGgoUPuItp4iXHU+Sw+YwBgMxQ4GWyWMZ+a8q420nqobJYaR6//y+jiEowzn9OvE4Ls02licHKYYW1991QnhZtlHtXfc7BYGahR4rGlPSUWyjIAi0FsRqNYtm18v1nHN9utwMm2GYmOpiPG4KRVi5trru7zr3bJdRyVCd7DojB/RTqeiMlgFNPBKBYTWrMbZb8ILikVcD/Jtvle/j2bzWKxmJs1YECVWBPmrABy0ja7ps3iqaFgC43sVmJ1/lCAo6aoYXihw5EAo2m8EjbTMoxfTRuXw1G8nM7ieTONM0S50hMdYkaGlpRq0co1Ph7tAy3miKcJUa6Hk80ZiKj8UwZiArZleW/RaZX1Toics8kCzFP3A9b/2eY9HGsiMYZrX96v4g9v7uKH/TGWtG6TcYutcAlA9X9a32EM5BRrUzQOT836YPik2jtzCyk6IdLFw8XdDFUaKVCtgJflnbK+53vVjsmGzVklNRiQ74HZgm2TUDm7s9QJwVRj3Tc2N2Bpq2wY9+Xp7iBw8t64iU/OFnEGNssuEU3AVYHSQUNdWjJoTBFpCdDkdQNDBFNz2jsWG6bgtUprPZBYB7sOMgy24hDrbH3X8EremXuKViAPJ4EJtZWG5w0BvrLjhkSgJo0LnADEcKxu27g/7uPNnkyW2TMhcM+BoV2f7QD2/DkFyKdMVq2dftJSMcMdGwkicgaIyoZVXiOjSyMz7QftrWEshuM4n5CcjWPc4nJajEIHf7pxDF3/me6rs3cxgamfquCtNCs1JxbE0gVHoRbGkC499tsuGtrJ97v4dDqLTy8uNMpgLnGrBa/SmsmV1mV1yjmaRJwMiuaXEW+IrT17/8qOS8jtg6pazJ3AuCx2cuHuAF+WXcSMKPlLX6YDP5P7NU3n5N+UDMZ2gOlaozLsl3e38c3yIW6JQ4hgAbiazE03kfUPxY6YQbHfiPZKgvwCgmqrTqBVBy57T/exc7NW0Irp2YI+/bjb7+L7h4eupEMio+vISc3eT24994Te3FdFD/ROoj6j8ZfKMU+ZlP73P127da7VW+nfaXD3FJh039P/XHkzTgzL6bmeynVew3YzTn1fCuf9UuV34j8Ly/YByLtKOfV/XlWnXwUenRQ4FthQBBO26w9anE8XZ+fK8N/c30s4aBtZFrfniUjsejzGfDyMC2yTqU1CH9KT72ZcI3wJSVlIprsY0IR+Yb7bxsVxH5/MJvH5s4v4+HwWi+Mu2tV9zKFGySa6leSNUP3zajPuiRl1I7K7oTZQ30Lcm8iI7bDPtrU00SmUpgCXCnItcJvnx5ESDQNgEZHS5oZLYzuK3X4ocHKPsJJWx+MxXu+28dVyFXdYUGDU1owVWJWJHpy9chCb+XDXgkSp0Yo9WbZHTb6Ug6JqxQzus48G4GTCjJXs8Chrae4tGT4HHOCE2LzfbGK4P8SZ6uBjdVHBnrhxwOxSeZvIgjvbqCVvZCOrrks5y6yBq4AOcmW0N4tjXI2aeE5pZ+JR8OoMyYnEqgHnvAqOYn/dAkH0SQR2hLqo60VB55oJxJw99osST5VAeI6lHxI4Te8KC/D8tQNrCKA0W8RRRmvDWA/H8eX9UuDk9aFVJoYSn4mj8nqRH8JeGxuQVxuDmrkE0lXWoQzW6aHM2J1E2ac5TtVyXGuWZwlzyL2f0fbNe1LHRnvCiIfs6lHZjnZ1fFYAjICzLHG2dAkxWkAW5Mx22epey4F0d4zLw0CmeM+Zr4LWQayVO63UYZGaDNnFs/azrZ4DWeBcrKNdk23HflLmi0XMw4j/535Xe+mOskx2HBE3CNSrNXDbwmqXaghsgBe+Ls9Od8DQYkyZkn8ANHguGJXBJMEUat8dVH5El8X+WAb7bSAtCsBfr+W2DR3cp3nYJ4GeQugTJtUBtx8WzZrQii6g3IETrXzPAvIiddmA5AAReAGTEZ11AzUIyNBa8abvafHYUZXP6yzVALfACe/LZ4AZ4b0qTy/mxJkpIy9gKvfRbJdxudupW+czwAnMZZq9sas08M/1ULFu2NaLcNJE8DSYUTdjtjnX6ZK0fmlILFI/eXWUISb3AjDexWDNy/EzIdZm5NDbV3ekZfHpH9XN2RlrSOdNjORn8sXtm/hmvYwl+rFmGnvkApqYnCxpzzDsBE6c0FSJ1SWf1DsKoHgml8C2dDtgZLNDWgnEZ2bnDCNuNuv4YbUUKG5xAYfl3gH0rQkrsF+siZoTUkvRX1Y/BTZ+Svza90npsyX9tfq4rJKC4AIanR3GnynxPCkt9d/Hf+/NpesoX6/n6spzQ0Bpf7KDrNikJ/uqPEtOSUCJZE+iWEfT0z4twkCsS3Xr/ObZ+y0ugLOzM2X4r2/vZJnNbgD1lnU3wQ9LZrpr5IJIexoJa22GnGuDIVWJS+WCcBzo0Gy26zjbbeKj6Sg+e3Yen1ydxTlqj9WDtCyuB1rkVMyJwEmaZlnlfUJuPLBSyCvQavJl1s8U+Hz16jRK22NdeAr5urHR6bmgm6OpwGaN0J3g9QJjMhg2cWhHAicPh9b18MM+3hyO8e1mEzd0ekxGsZ2M1PaGKBAmhFY9+ydYvAcwIMACUO4PO4n8HnifHDluXQZlESjZRrT+tGm0MeoAJLhziOJNI1ElS2u3jVkM4mLSxLnAyVD3VFR0sgI1SdVdDhk4072RTh3unMBJ1sHVCooGAgEueobDQZOmX8wXGvw30LTeQwyLKSrfB2z5UclTvkjHWnxcACYCKjh3pnDNbIq9iJ2UWQRaWY/jhx1iKzhSgiyK0XMczAKNFVAQ2OEwOo7vaUt8WMa3603c6/+GYk7cptvGnlENatP1WinQx33y9N30ocj1WF1CbweNk2PmoyAidoayVZYsESanDqnYQJdM7ZqKYJmyhVyI+UVZdId7rBma/QDjuFaM1YSyznEUL5tpXDPDioxQImzPcSEj5nMKhMm3CB8Rd25p8FnlLjlEr4Aen0efLcFKdREpy67rgLqXzbm1K6wv6T5yorPahdWhQ+cXTF+6Y2Q7KOyULK4zsANOAIw449oJmWsdWDR+2Msldsv8oiyZqvihc9wuwRZHP6aW++CkExw/BSb6Jj/lAidO0Z1/C9All09MozWYsQ5o7GgCIAlARo3DaGkc+h0PLiU4LpXwuaPDiyXUROM8BBDGJ9aSp04yJ2o/1vQBOuho71/G8+NR3TqAk+c8m70nZwNKHI+t7+I3ho4eCgirZzNB61BcGrE3T4KqKqdX6bPACR9cIMYAi+407YO0oxfbxHOWTs9MdTUuyPwyJwHbPt7+SrwvM3NeDyZqGy5wspqM4zCdRSsx7QRrrUfMieSDpZFQS7/jQ7X3l1mirk06r5QLAEKViJFsZmdKM1G7MMzczWYlT50lpS9mX8Eoyo4hWdwqjaQvjdZvAt6TXqm4+Typujbc/PcTbCzQ0wMO/djyLtakDvv+1+rM64Pv7uv5fk/ZmzpfO5CSzYIFVDrAkudld5jm+dt/r6cOuV23Tt6bPmPStRt3J/kJJmnvq6KRU8u577959l6Lr8N8caZFBDhhxs4EoSABI4dzeeLtUOAEkAI4aQg4dOpoE7s2aztmU3uDFgbBgwAZAsg04vcnoRk7v3h+EVcg+tVSm7wAW7/kWc6cfar2pBS2AE2C0EfZrVtaRXkpG0ixbDfLIq3eUtAzRgyp7ogaiW6rak8uZow4WQu8AZOGDU7I6Aiad20bb9qI79CdjCJWsuCG1p7ERDXjkeh5ZdHI1Qkk81ns6UTYrON+t/NhKl2J2ZvKrpiM7Nk4ozibz8WFkXkXOOGmm20KC/RGo7ii5AIwEXPhMopEqMzVSC2DFfMGevLyUHeKM9LO1wFDLFo3c64LmRLB+XI2i/cvr9QRtINhW611kIimp+yX78lawZBKa4ZBdxpGaHBC15faGnVtnA8IqZ1vVZlElG0BmP7U4m4tnzoodoed7gvlBDw0NINl3MTdMeJmf1AHwAOHHQGU8oroWjNK9quomrgPb5dA0upfegNbmXtD9rJzJ/+mit+RpVemZMCZWU1fIJcgVOAVhgYTPIGIBKhiHd0WjB7hOAK4+f8m20NcHYfxbNTEVUMrvyUPLc+J1lpAcXcNiGFTzyFG1MyJJ1G7IMH31poAnIhJ7A0ydCKQoDCFkg6KmREl2OH+yMQxOxwAKohlxaLQAiwWMbtsCihpSGJmCDl0lGfE6Hqo9jsmRrMGnP6b1ehMsLL75hTj3vpbgZNiTB99gx5SjznJS6oijdqw9dAtNEUEfjHmns9U2mSo30DjI3xwGxSdujTqIHebuUt7FcsMTNGW2BW5RdACEFXZBNBjXUrHgQ8Roe9kX/9y0MYvF+fx87OzeEGiiK9KMp2AVP5es7Yw+itRqwaNCghmCVWXZhZF66D8TQqcwLYl4yCjuixlKtGSls+zhwTm5GzN/7O2eA/z6fymVNz5Ssnl1QaFK8DJeBp/eljGlw938R3ggGRqNo+BnKtpA4YFTA8srbfszElIKraG98zJ4QKt2cThifcqjFroL/0Yg1Q3iqMaMzJldg9rbSNwct/uk2GlnDSwX1RrVljPL+dwiTnpsXH1XPvAoZ+sPGVUdNcKPPQW5dPyzLtYk3ct97dYwQIATwDR08/XH4yZV9StUz/Z/oer/6nSzmnoYfe5Kxbkj9Xr170q0qASsy6u5miVYl3U+ffr5++1jJTG64QY8eb2XuCETFTuj9TJBwCTkX8PcUVs1TlANrxbbyyYlSAf1X0ZnHHzPb0R5mS63cb14BgvRof4YD6OX7y4jFfTSQzv7x1cs+2qrzXoaLperawEel3QkInMiU51IC0oSPbmmrRYk0yy6nByUNRJ6KCdo7Fd+rAgFn3ZcMjU4JHACWZeyyOtwPu4i5CL4ZcPD3HT7tX+yPC54bjRQEPCC+COB2ybfMDJVFns3W4thTjmYVjabzD80hAwdxfpcFb9OOLq/EII2461lJt2KgUIvHFYxUCsxuWkiXlrjxIybEI5vMCk8SG0I6M1reVFJ+FzMjpJZSM4pDQFvb6G2dGcn10c9hvNDnn/+lo19/3DMrbrrTa4nHW5Pjkm+n3LRp3PJ8dKUc0OmtWxI0Ooco1NcOJZKSdwonZGaO8UQvO1riM4Td6U+VF+I1jweUbjeLNDr3CQIduGWUhS/luN4QPOgNhZTx5ymSkD2nSgp0i6rJkfd40567Hh32kLP81auu2clHP39bwQziRllIiWEyyKcWkHIQ4F9opx5IATlVJx7z2KObkajuM5DJrACcZ9BU7MdLDBNdwyfW0KgKv8lOC2/lT5T94cBicAPr6PElQJkqvE5kM495Rawa2zsnibQ2skwEuSgh6lwAnlG88Tsg2AhlvSOsyfOuVybhR+MCp5bqU7AZww8oFSSwnwNHxRPP3T3O1EFT8GIqd/9QMpwE/aJ9iYmv6YzI5ihlgGtHMua1+MxnHdzLQHJIRldECWkFV+Sa2DmCv2a5qUVVmsO8SyVNBgtMaGRPuM7C4TFD4LYli3qXKte00lPj9s44Ox7evp1nqO/ksGme5ekwFcB064n1UGOJWZi3Hmlfe0vldHUrYQ13RuLoxDvP+8dZikFqVa3uUaLONIgxOXrdJ+bjg+ae5Y6wJBBrpow74fTuK3b97EN6tl3MCUcS+nsxgwAHPUBElamxOSrYOACc+CHuubie1oW0jIRmOdVZRx3DVoXY26Aem40wR0Ohg37vJhPU4agWA6wmCzASewKZoIL+xKLGOmTiYZ6nzzb6/Yx+LRR+DzKXPyDlTxrnLPU6DxNL48Ym/fhVTe9T5P2poL9Dx+r7fBxlPWJVtr8h1OCaXBv5FQp08q9rn77kJM2RmUOYl+ptOb+OdFLPzq+XstAQhwAsq9v1/GZrPVZNTktnW4zBHikQkDThDgiUtgce+8KYatMnQCog3O5BgmkacG/G23cTU4xvPBLl6MIz57dR0fLKYRt7diY1hUnDpJwnSlnT5yrM3uG5ECqbSv7mevjxCrat4OZAocLLos96AcX6+2BjCi8j2gzEAmTdkUP2n1HMT6APgYCJyo2yYGcTMYxpfLh7g57ORqSavxYNSYplbAK+rUlBWbhA6AFUFXJaSBLO1X+52cZPk/ZykoAGkNHcr5tTon+IwcOBxo1E85FpjujECPkg5tvljLYxAlMza1ZjszrvHhPG/ukYJLZj/WpgxkwEfZicwVXxY+F0Zymy1qjjYupjMxJ2McgCWm9AHP5rWFtk3lPIfJolfN8lAHF7VqH0wK5PLPoYyT+o1yCS6HVQ0+JItPHUyxYF33FsxGilu1LwwMCTq3W0oCx7iDAWsmsUMUmx0Exaap7p+4VuyZXiLHHmTQkTtwGnYJ+J5aQ06td72M2C/xpMyQbYyWAqSRFe+9P8iTRr47WbpgbehewpzI9ZVulkMcxjB4CCVx723jqh0LnLyaz5TRt4eddBEahohttya/ujOLMotMBbNk5QGK/k3pECarwInAIAxUgpN+1g+4rf9XmYdSS8dQAp7d+m5JCQU7Sjw7B5pHE2Wzg4JkoNc2zkEsooJ6P5oTDgsAPOtAGhADS7dvOhAWnqgDtHs8fyZonwJyDr5ReSYtyZNR9SGcuYsmDFPaPMb5cBSXzVTghO4oxMpyYs1sXYMv697nPdS66TR1CWTlSUIsFXciZgwEfxxSHjkoKXHG7swfcDLerzVElanEv5IJ21yak5qsqwQhD0zL7k5GambKEHN71pXuQbpTS8PRm8RdbFoxRz5w06sitSh2araeSe+kEridsQEmAlVqgETj5VKp9UcKiFoPgJOv2kH8zx9v4vvdJt7ASPP1yVTsM+cHzDblIjQj1VkCRi1NjIz00BVKbG+GlrjJoc/fBa5hpHJ+SwlZJcTBEuIYmnz9ZruOlfRNoQ40TbInMec5Z3wrfqzAiZdYrsPe3KFaek9Zj3ctQc0xIQAAIABJREFUyb9Gc9L/uX4VoRL5d71unYf9Es6jn30CnE6MzWOt1NuJV63fSvlTHJzX3/czST48dUiPaRi9bkdR4ouTjth5RwVwfvniVQvlOJvN1bq2Xm4ETqxYMEUGNS9rdabNHvYq6QBWCIYY3mjwGYrwLljZzOywY5EMYk599riLs8MunsUu3m+Gmqj6ydVFjNYPMcbNj1ZYJRDpRZD0urptEtlzA6un3VuCrGefE3DzYjOrO93UpK/TOlcLRp0Dh9huqJ/vY4JeIRkJuXRC9SfNoinFst4eBHeF4XIrZrEcj3E/GMS37TF+OOzjR7QN+GxwmLGhqsc/2zrZ3dogoq9sWy2jJ1qUqa+n/wkZI++nEHyEpfKBJN0+wUvtwAgkTasigjyjrXHcxCIGMdsfY45brEzzPCadw0ddOOopT7Fxjh7XDCE2PvQowYPOEbIadDR4VRz3ancOgCfXsN/H+WQal5OZjKg0XoBAeyAYQBtPOjMkP69jzKaNgsVqtdJwSUoxBGJoVvQnmpCq1vMs79WWl5DTrrhqB1dgdJlOd4hADoekQ9yBbIg+KAEkRndvaNemY5qgA3OSXRJieJJa1+eU5ghgaUFzHXqPmI4aKlvM05PD8WmQKCqzeJWOxq3SDc9V1aU2NuNQuY+DmWDI/6uso0GN+9iSMSIshr7et3FxHMXzyTReNBj3DeOw2cRAvi+t3DKrPOBlbGZQQvUEYFUWLAfT0mxVp0GxJKbFa4qw2RV+CbRMxrqnRcUKAOdBVIPe2Gfq3IOt6dxvPRFbfivFemY3nmeuWJQu00LWH2xLddLl9ZQ4r5tsctr+XYn8CaP9jhieg/+SYpfwPxMkJ0BlA2K7BMAJLPD1bK6Yxv3Gf6ZKKJpplIA8dZQChFw3ILf0C2JFKHuT8edMsVYqcjqqfAgPDwPtKe0rJRfbmLS7uDzuBU7+7vo63sehOyg3+ZmYQcyI3x0+ybAmaBIj25UTXJZCi6JkJbVo1Tovk73qrFKsMqvL9cA2q4vwuLdYWiUoX9dRQ8ysnePxijWujjiujfIKCUQM44tDxD/+8GP8wLPGTgLms+uutCcMsQkbf/a8mBc21NDt8JHAWtYN8uJiKpH9tVTqYS5aCtwFzgFpiM5h5yLix81WjrD4T22HLq8e+NgpCdB64LrS3qCLC7n3CyD7/p+6m/4aYOIzrNqU31X4eVvE/VbZpxeLfgqPV1Wi//X6fOVEXV/z6z++jrq2fpHHzHOhi9P3dwBI56wT4G4f9vaokonu5rmM7u/Nrh2Bk5fvtQSE2XQmcLJd72LHpEhpRtzfzzhwvEhgTlCnUzIAqHBQuY2SXWQNQzaIinmAmeBLMzQnuFvut3G1X8eLYRu/fHEdn1xfxKzdxWS3VcBFO2Fw0qr0IZOnypC6iywjo1wwAw+OK/FelXXcguf6pxC+shcPuVJZpFoRW9eDYXvKf0EblVKFhIFmnDnwsK+HOVkfyeoMTl6PR/H9fh/f3y/jdnvQHJfDmEFW1Nf9WOwx4N7vElKxsbyH7X1CazG99vg7aK4Ri5YNrknPbg0WA0IONcBZ1iVdsjf8ZhDpnQ/GsTiGwQm6D3XsHHVY+ZAwc1ELXIySaPW0208vEKbDciAAUFbpx8LBqRm8R8DQNK7Gs+wIou2YLJ+1wvul4ZqL711ZgPdkiN1yvY7VbiOwM9XUUPuxqNWP+1Xmedn6LJYoy22VHassIRDJ568MkKxpEpNRI5DF8+EaEC6TDeng74lpO1vx3DmVJasIlyBIX0q1W3UBVLZin5a8J7nTnh6G9e8OnJwSLWe4tOrTjUCnFIExgZgyapGR3vTwRnwN8M99pqxz1o7i2XgSLzACQ2S9XGotwHLSPqounSyPsQcKKKp0qRZiJxMs7mKDqkunC2JGV52gW6Ejy6ZiWIxSusBioXXOx8h2fZkdpiOsdSccePY5kcYidTusK1vuUxKCXWTUgmdQAdwB8BoSqDiQALKs4fMD1zPsbnNXbvE3vE1RJwDJg0fPyR2UJ5uC9AYpUfhiMIyr2Vx7jhIKDqVVRgFoS++TLadFT7sDxrujSgR0MabLo0vKk4gB4AR9Efqt40DuzSO6/gRm9zFt99LtUc7526tn8WrEbLNtjHPCcDHKus4eOKkyXufDU0mA2M3dI3BSzJ6cdDOh656pb6IGbdr5lTIempZsaOC0SMMaCXRzkrdeU2wSTPFBwIR186YdxB/3gJPX8SPsLF2Do5xPltooJrCDFFR2g0fMcuuxJS7wWgbPHp3iOKkkV2LZXrcRS9kq2ZjMZvqTZoTvN1uNtiABk+aLBBDvqFzrVTIy6PSv2td6hPl9/xZwotuZQtu312a+V0/I/RYwqZ/vo46/8Pcu2co10teJP339p6xL/6ULxGRv2yNgpvvzmBh5FFL6r9OxpZ2GJxsReIlfvXy/5cY0k2lMxo3YDsZY67DAEn041GAlXFxpCaVrA2RKVn6UMyTKbVPVDg7icNXpgxYB3Yms79t9LA67WKwf4jr28dn1ZXz64ipmx60nFwNOpHcywyBwoihRycApI2CTeSw8pQ0r7oses5lXCmLl4eFN5LIOQ/08hp7AAShhKq/b3nL4UC4WwIndBVN7AmpHvyD2pI0V4CSGcTdu4rvNLr65u4vXm50cSveTqYWZyZqoqyWFXHvQfjICHisfAiccpKjGGXAmu2a1GlELN/2rbEDzSOzmygaSwA1TPKjmcRPn2N/DVOHiyjMly8H2WuAEUZrZk1J4q3ujBsDpsBiLOSlwQuZKR9H9duOJsRwybStwcjmaqrxDSznPjYyJgCCNTVm88yySLiYwcb1oWO7Wqzjg2zCbxvxs4YOzM+7LuStZSkGz0HmO5D04tRpz+rq8NwZkDhhEiFIDzQxlqWNOswWcWFtkgYDnn7i01ckYOrdMCzoTIGZHjf+VwaQLVOl18CQgpC9RdyB2AaHLWP0DBeoKnJCx6VDheedzF9tGJoemC0qe/98eBE6ux028msKajWJzf2+gOp0qKG93eALj41KaEZeUvM7dLi0tibo80s1Wz8Eammrjp3VYayZBbekRdO90CJtlclkoh2Rmp5B2bI5zqP1XJVXRvyQf4CMNyjQVr72LXiWnELMW77fbWAFy2INp3uZaUT6mJwdGPY7uEHnyfB7nqKdSclcuykMnuU7rF7hf+72A//PFIi4mU0RcsdusO/2OO5p6+qMs8fWfP+BFwJoPx/0SGJfJUQyn2KVbtwE6IzkZ7nH8hcc+KsEDnHx6cR5/e/0snlGOWt3FpNdt8xggl0NpsSduoy2RNk9wjLlbGfZVx6NKfi51SyOkdcOzTrdciXs93mG722htqDMTdiiphZrtxfmhJJHYQos4begCJ+N4c4j43eYY//jDTdzQ9TWhJDvJhgRPZQcIAUrENgFKYTx2a70vxIyYEZkW2puJ0o6NrilZWtBr8S4l35FYGyQMAJXbzTa+elhJEMvMMUTXlHTKE0rPLfUsJ22I73DHoJQjcAGXnjfQuwHx48X4iE3tfalflunWcyKJWk9irB9LVt+CJj8FMPqVhbdBx4mxeQpYHn+vO8kssThpbwrA9RmTt/Zkl/TlOJoqoyaLre39+TOYE+y0m5g2UzEG8jKAPcHddTCM89nMzAlUbhp0adElreleclvWeyFOYjxuxL6wgtRWetzHGZb1q/u42G/j06uL+OzldcwOa4GTyR6XVPMuEtWqU8KKdhZmTUgkoHE5olCHCHGtX7BUo5xkM8gl+vfNcqtSUds24yHLH0koWi1wYi4l5gpNBlb/viYZw5y4G4csbk1L8XAct4NJfL/dx1dvbuOHzSa2zVx9+jgMQkGKitxv3bZHeeG4dzlGzpqHWO4w34KNOarHHqoRcKKd1z8M8+HXQa0BgKNhLNRBNVSLI2K9c1xm+c3mBLZRhstM2m3efkZiuaqcke9T4ARgtW5PzAmdRfxbWWvbxlzvZY0LnifQ3TiTVkCSmRptsUn5c4ABDMiG73fbeP1wHyv8STCpI1OpcfW8juhAfzbNFUrxWfornzxQLGdVLV6Za7I2hCYPobPegknSAntqDbXfgslUZ0CAPTMl2Y2Qm73r8spn2Acn2baTaOUEbt5VRuhTqk+J2wInMGU72LACJ3IjtZungA7PChdeGa2Rfu5jEaO4Gk3ivdlMrrGAE/Ym4ISrXK6Y5etx8B40dwoeAGSuW4JzQOUTcMLPdb4mqZvg/+yPYuF4/35x3Zr0qhLGRPdYXijpgVEHW0cCl7iZDBV6nieRXj+qTHAoylGZ/TaQMHbJXkwjOTcKscbc3fI08D3VnTx9Lm8xWVlSSsjqdQGDkWZbGl6hAaa7WBzbeMWMqWbGvI1YPdxbcAkIpJyWq7JE7S5teH6WHqVM2HLmC+t+4/U7aIYxQrgutthlDIGX/VGaMqzrJ/uNdHu/vL6KX19dxiX74/5WTLbL1Wadq0Sj8lC5GvcMDq2LsfZkMmxtxpZ6KFgttYgnqKU5AuZLJHB6OJWgXMmNEtSdwAxnSAF4AaAEDAK7+NhoMjtlHcZFjOJmH/Gvy0P843ev4w3ghPOH5AhAxBTk1CpJw0KZC+AxGanbZr1dav3OmpkAtb1XGHA47tgr3ftc99aeaOBXNLOZGJibNeBkGWvtP5KAgRhK9mFpobJBKEsQFShP7MlTQXYd0u8CF0+RQ92rPojpMyh/DUB5dzHoLYxy2iMJCrr36WdSPYBVP1Clvg4Q9V5almk9f5/+9zx92Xq/rp04dUzEnjqfq7OnPE8Gv3z+ocAJwWgiEZIV3AdSeoETpm7OYjYyOJENuYZa2bkQWk8dC2wL0hqppAEnUwMC1eyOMWLIXxxjsV3F+W4Tn19fxucvn8V5bGO828Y4nWYRmBFwyBYFmvBaUYmpDhSXdWSVz0Yeuj2ywImv1LI5eWRkN4FNoHz5IOg6AMn2ACfO7Cxi9UCstgMncgrEtl7AJDSpErZjM2ziYTSNH3aH+OLmTXy3XsdmOo/9dGaQoXMFB1eGwfG5Ce6YTsm+McEJBlyurwN6tsRpaSNIlb30TMnD4ti1t2qnOLPOw63adOsInAzGZk0okelZMdIc9ijLbwkcdG86JO7NKMEhrp8FTrANPxzijrH16WDKj2C8dz6YxCVlhWkTI3xxNMIgjeQwOlJ3hf0i1L6bU5lRxr9ePcSbzVpsDMFIImQWK5lieiDUvA55aPCZc/JsX0BmfwpYKYPV4hJVksvygl1KDfbKFTj7L6zLKG+JZEoUKBS2M8PMzVgG+q6TGpcos06xnf47I8W7DkMdHv0vqFyAiZevnaDo6bRp+KQ17TcSkKzyRx5YeNnwvF+Om7iezuKwWul5w3KyiFerpQ6prkskM8Ay+gKc8HEbNELssQSEZXZY7fiwjvV3dfEk+6ZAVAwZXRM6HHLaMiXQPevO/jlVS9YBqHq2b6rO37HLBwA1zU0CWKqEY0NE1ghdbSus8PO5iJGVBosEoKb5+jXfAog/Fb17DsRmbBxjVPOm9JR+Fnww9i0DT4lTl4NhvH92Ib3PYLeLh7t7A2gObnRZKnOZYZCbMOmJwAYgwGyP7rWef8RhtbV4HD0RpnaWaXgvwJLtDxK3M2Cw2a3VTPCr59fxyXwmY8vRdtuxqkrBEoQoVmSnkA+/E4RTF0v5DWUrdH2/xmTw2QG1o7EEzcRIPhOlqVOnnONSCe3LIFHJaXoWeRP6rIABkdCZa9LfR/FmF/Hb2138j+9+jDfESQwRR1g2wJJV56L3YwuzTocURpfHXWx3awu6KePKuwlm2NoWrlVtxJwfeE5hW8DZBviQMyjuxUeBE4YMbunakSZtoOfOaaDrFcDqM2teYf01pg6yjNH9P/8acKLnkhO6n5Z1/lKZpw8E/hJA+fOfpQfu+zWe7txxx8BTcFJlnepUU/x28HyyB/3pnn4G/3ySCcmC1nmkZJW1/OuXPxM46cyv6MBBYb/Fltlagsv5XKUZAQJ+kICVtK5pyPK4cCamyqpsi70I1M2z38YiDnG23Yg5+ezqKn716llcBCUd6qaUL9zMq62g6Zgj+YWUWlp6hFx4nk+CeAnKOa3ys2VXWVt2yWhiaQr6isI3IncGI/OgvKt8ZnsX2VCI15Gonc2RGThAgkApIDGcxHp6Fq/3x/jjzWuh8FUzjS2TcBXkTN/SpYJfhSsc7mwizrJR8UflNelOIKuQvXw61UoxnsPJSitSlhBsNJiR6XEflwATdRCMLIrluSFUxdIeZoNNl3OLELPVIDt168iu3joAdetwv8he+DztUQcDLrY42uLcyYLimSwGY5cVmkmM8VLAbp2vlWGXDtQCJgNd2xKgg3kdw9x2vCa1dsTD9jLweWcBc3UKSIBZgtjaJIX+NY7RNXnT6eVLUUIzDwvsRJZ7Miybtin7k8bjlA0pG+8Yq3y9zD47a30+QwYUVd5O3a1vHY5aZ+lBwhcfK/NZVbYp96rwsEGfIskgpn2+MmKAC0mAJkkfpf+SOHMwkjEeRnyU8ZinwoGw2ay7QWjSjSAqlIu8D0aJCVUutIjZADgDUWfSN5DRnyjsnhq/sqkyWOKZqR1YybX3lDJPiSftTaKhgmWylNoUORerLSVFgfKfMUMn5iTBiVhFwElNDtfQqxBgFcPRC4dPA/W7Mr46pgvOFDDpgxNlzwA4km1YJkrP2228mkzjw7PzuMYqALfozSaWu630WUeEntOm82Phs6AXk6C9zNHydQscDneIzNOxlXuVpn86kkkw9sdYDAdxRhPCYRsfznHYvoyXYKH1WoaL4mEygalWZoG/6oTqrBrSfCz9PzQYUAxaAo0speow0ZlgPZFEsQn2T8xzHspKBLJ8lADaHUxOAaSXAQQ3M2mJsE6gE4c9/+YwjH95vYp/+v5GAzoZqIorLOAEhrmerJ6PLB1GMW7QLQFGaE/QipNAF2CPp470TTnpnOGnct0ecVZ48CSdhzAzlJfu9vv4gQ40MTlpVJj6tgKYSnRtr5Lv1zvMS5OTcekRYDihwcfLrfcvff4cBtk/wH/yB94BEv7c977rNd8GGW+Dj+55Prmud/1sWiw+in2nO/SIo3yrAOX3OU2cLruIjjn5zaufC5wIbcqDYhgHNBnbrTpFIOou5nPV8krNru6KpJyJrRx8ZAWwHAi9FG84NsiIBQDIrLdxhv32ZhVn22384vIyPn92Fdex1XRiyGDC2IE+8x444TMghurmYmXmIVpSdLdRcwmLyPxQkauGneI9BdbUF4ghUKeL0bzo+5zPUW6TxG2N9k7vBdHS6hagi8C+JJi00ZnzMJnF6wPg5Ca+fLiPB6ZpjicBqQ6gmTYzG5TJjRRmgM/iMekAkdWBzcI1JFihK0jliKGQvLpz1ErrX0KgySJBNU8Pu7ieTVUDxyUWxgRwMqbWutmordTghCL2QM6yNWGXe+XWUJtjyYRNTqruwtCMk8Mh3qzXMsMCrMjdkfkiMYoXzTRejicxJUMDfPG+6S0AOyS9Ca3JdDcdmCW0D3XQ7LZxs990A7a6qdC+QMPv/NPEh/VMPrdPvfia5QMzJPBSAr5sbU4gjcibw1eeDWTgG2YZuTMJBo2rliBRGZJdR50AuK3V1Lj3h0o01WKcJcOsMLyVHZhFOWWy/dpwlUT0bkYk2eiYF1mzO3KgnH1ELPztsnDpioZxMRzEMzrtDmgTrEGSM2hazMt5mf/KQZx2DDZtzrfOxtOYTdBd2ZyPa61sWMnBtOl0Sl2bYM9bxEyIf1vPZHYvb4g64cRSUhpN9q9Ki9wjvHRUisgfURasQZRmEDWh+EBLOz5AlHrHnVid1wVEdBRyvW3tlZ8I5hU8leslg+HqnjuFXNZxmjSgnILgfrOJi7aNn83P4qP5WZwjVCUGtG3c0oqKdwaM6LTxDCfYKJ4v5WqBwDSNzNclqWIdNJQhN/jTUA634LMTmAJqGEsxGMRZe4jFfhM/v5zH58+v4/Kwi/Fmk+NDXArSWs0J31IC5DN1HKySt69e/wfjaGlJl9nqYMj9wN/F8mg/uuPLg/3McBaoK58bYrenytOpY9t89ihrgpIP9hSwXx7mN4zbwyD++c0y/vnHN3E3ZGgnZa2xxh+wPllb1hCiv/HuVEmcJkRPjVLjBVO92xxAyVnA5wR4NeOJzg0YF61BzoDxSCL/ewzXDkdPQBa4KbNCd1Se5K8nYNIxn0WfZtKrUt4T1uGvARt+Gcedd/3ql4T/Egj5c1/vszD1OQuAiDj4C6Cn/zP1PmZOvVYel3B619KhlNP/Pf1b99q+FZ2flVqJf/3y5y0BiwXqg2UgYHJYraUBWYwncTFfWOORmhKyTwva3P6GnTFZczNk5gqpgTNsieWkKWApHmJBGWK7jtl6HR8vzqQ7eW9E58FeRlKUPgAy+5Z6ta2xNf4d5Xp21/iQSspdHRj4qpjJgcLj4rHXRiAlYeCWqbWua1mLYCMzAgFUH5eheqj69nNSr1wJ06uBjYJYU10TXIWdSAmg29EkbqEn21bMyRcPD/EAazIBnHDtDDSkVKSU0AZlY7vouu5PcCYYU/5yRxCW+Rvoc3kfYGIwUutwdf6oK6k8EI6HmB13cTWbyudkou4Pu8XSXkg2vaALK31OCpxI6JYgTkIyjSUHHOGwaiOzYMMO7dSJD8DNdq1AjJgNAGpwMhM4wSEH0V7Nd1FrpVwxzfwAvlYM4MO8LlqBkx9xgyTYiYFLu+ve/COLqtOJMAN2BVRvJh/UBn2nkkhl+WIJCEyBSy1ux9hYH2QwyLNTmYhMlXsr0Vya06X1tkWgJ0CoVmaVJU6Gf11QekdsqX1ZAskCJP2g1flBCAilPWmWJmoInCZEl4gxa/gmezDaG8T5aCBnYA5KBOvcExav2jc53BBpqi09++h0Haw5i5tno0nMZ/PuINO0ZIAAIxKyTl/Aw1lpZtU8X8CdKHWLDjUrSPqto3UVZLqpQXH5dKf10N0LCbz9855Nb0pYuipAuWbqWON1v6FtFU2LtWwkDnrW2S1UQfOR94Mf0Ftx+0Q/O1EwvemOE4HTtNLWjh8w5buNyWYT1+0gPr+4jI+mi1hs92KV6a7DIwNwQsv6lnuSJl6ajQVjJZM5Z/TM0JGXCeQgQALLhe1ObJgEyqnVIm7AjI53e+lc5rtNnME4P7+IX728jrMs6ajsnYcbz0BD75QQuu27AKfcpFO3VIeRnbUp26XbdI26UBdmto2nRoYYydtoryQ4YSscdweN2GC9UjrGZp95PrQnw7ZrLe5oN25iTKMAXZyUyI+DuG0H8S936/inH1+rrXgNaBkQM+zEqpI86xeAfbS5ms4SXYfBmLowWWPqsDGHJm1Wzpji8XIv5VpOPJ020r39uLxXdyRDQfcqVxnu1Myc0tVorfbI1dNi8roys/5v+/WYV/i3vca/5ac6IKX98e6yzSMQ8gS81M87xe73Mv/5K+qXtYuhrsSmWO+u5Gufk09aD2JrpdqmKwfPhN3Dg/v6J9N4dnml4KZyj8RuXqBC+Ry2GTQxFBoLSFhUygGF8hmHT7XCxTHmu13MN5t4f76IX7+4jg9Gbfz/xL15kyTZkeRncXhceVRl3X2gMQNgZna4/IOy+/0/BIVCLmV3Z8nlzmDQXXdmxukR7pSfqj0Pz6jI6m4AQxakUNVZmREefrynpqamenHYyahtLHBSSyLA1s1xSTQoHsabQxEgmfymBUKgUzpelsRbJSPjwZKLtHrvfriY1FEfXTbOxZTYrRtGn0sOBBWaFmrlQli3ABW5rTOvhMkdAgCHw/jUNPHTahn/ulzGB8SI43FsGMumTZT26NLMyOzII8BsDqYvHYjm9wCIlPAzzIBG6n8ml5Q90KQCxWoxcroVU3JJECDTR20TT2YzuVmyuM3GZk5YrAhoY1xaUx9pIV+aCDyYgBNaN3xO6UQwStofpA+5I302Tb1g0S4Hk7gZT+IGgz68TPLeYUEiUgBQiA6Be2MyWyhziPHezXAYn6FTNyulMq8IVJsvzFTJwM4jhywKhbUom1YHSosrIwI4tXJwueW4LabWBprjhAQwAnCpnkoLS6OqapdZ32QQxDWwj0PRpLi1lF5B+dzpgeyLynqjuA8qnfx+LW5pB35uIVHMg4TZBhzWZ6TWRLd8Gc73cyCQzgLNPY0AlmRVQD8aAgEyT73YvdbfZ3OqoweH2MMUs7G5yVWzqOdh7LIdQEUqUIfwXZNreW5lZuhNXPqMXrZVMecyiHFLx+P8ZnOKmNaVV7HB7somPd+6F+G01NaJnI7ztA7PiIT2tI/Vaj1mnJTr/lCX9GVVWypVsWYjNkGArk3PnD6TTF0KYWlbXjZNvKom8cPsIr4ZT+OJ2Nw2loM2lu0hPu228flQx4b7F+YkWwmlrdMojblWG3FQ0bJyj94ePbQtPHHCvVKRpyXbhiYm9SFm+zquDod4Ph7Eb59exm+uFnGJP0mGQxbNULdbFlluakL4usMb0RZlYGYXZeC2WtEdCoAInNAqzyUX1jyZ6tK+87kexGG70zSgxckGejAnytdi/e5YMVxaZ7GFKd63Mahm0ur9l+Uq/vtyEx9gxxg6aPGUMhs2nk4UConJGun2fKwCsIoRG/eCnLOzPSixL6JYiyEEYgVOKE5pA04rFVvvlncClhSY0vilHirf5gETUvRi5/iNTjj7Z6AE11yP8SZ/xgv+wh/pszzFkbsA1v5LlPXsHCtkjYkBZAFn5/iRE1rlLEdkaYVbPPwqheHgb59/3ypumypqPDY4Wa9jv167MpvN4pKetjZ6byDyDZEhDr1hL1pU04XlOFpR2waczaNtas3jA07I2fnm8ir+8fXL+K4KpRWTDwF92h4cVAV7AgIv8e9aNHIxlO9+ousSY1bmMGhLeSE+Vk0cn6oS9catsVBbB/CEGDZjvhHaeaLHXg3eLEkk9tyNBb5eDFl45RY7GMZ922qz/dNqJTPavrQhAAAgAElEQVQh/E/u20GsaNHI8dK5IhJrqd3h+XiAQq1grBJ2hI9DJiJzbtkYqEhkrW8hnViTXEjl1Ftv4mI8EjghsZZMnSM4wTp+rKqN1pvEbSlcEhWXrq6iPGURjiDMU0YyiiPinjYM2UGDRoGHwFOM+S/QnIwmcUP2TyYPe+TR2gjeT1UbmyiK+sFIbRzACefrw2Ydd/udWkaj2SynqOhH2za6CJb7C8KRnjRFzr+p4aFK2+LWLnY+vVfktEq6b1pby2uD0W3la9QG2Bn8Z42WrdflNcO54EYQP53BVNzLOnW58KU5VFdp5F/6VKr+XsTN+e9+4M0uqgmaaNvTagWOJeWuBT43Ma6f+tS2/p+NcAiOWGBopzZRTk31xHxst3o2RTEZlKkC5TlCYNtNKPlkFMrXFvhlsfCEV/lcRT9SIhf0MwnmJKAsIZwIEuWzYtF1ORdFt8LzJ9DZKz+tRcGyf6jQP3nu8KzomRc/12mJuE6lTaQNs7Q+8xSW+6cDVr2vA2b3I68gRXRvVso/hQYOAFjt6ngSEd9MZgInr0aTuJLBZKs08nvAyXYTn/a7WPPMwp5oQ8dkkDboIBrGjhnvhs5DFsRv5eik8VtmmAFMCGLV+UTsutvFdUQ8adt4Na0UmPrNYhoXMB67rbVsGXdRJlN6t5vbuZ3fTfH9SKCZ16uAba0vD7QqxxRaMbaZraPzzL0jnSDhlhRhaWjn3n+g8ECwz3/6dgacTGNdM04MpTmJt/Uh/vPdMv6ftcEJBR3NYWnf+FnAsYIwuU8zckIsT9pIKLE9gbOmO+1OOynghIIaYXZlALKvRrEZD7X2fNwsVVxi+qZpvlwXi4D7dJ8v49f95+Pchv4L8YG+7cG92mMnzrVhzr3u+WbQ14/gFGiUQYuv/dQXraAsUgqg+xKclEWuT1weJ2n771WYk6I39H/nGvS3L5I52R+UnXJFIuN6HfVyJZr46dW12wKwJSlaLFSWfTJM9WJlXnQprTzN0yFObAgR9TYLosqutrt4vbiIf/fmVfwwHcXTOMSEySD64AccF9kYa0d90yvNh6EAIlVjuTt53twW5mrlEHyHECpZEX7W4VXZS04b7zJp4J/jZFjAqu+Te6r/G32CdApii1JoKZ0K6bY5WjwYxO2+jve7jRKKCQP8uD/EbU01QO98FHsqPtlTewRSlb4SXDmvCYZk/Z9ZO5zbNA9TD150uCb+bQsNGGzbmLZ1XE2qWFQTtVb42kVVOcq9aWKB+y2Ml65+0uYs9JmELF8L6Jxq5ERcUkGhXql0YVKaNm7rnZgTgxObrdHWAZw8J9Fa/gJQr7QS8KwogjjnXTjPZmSHXXQsUOH7Wgs6C8VgMkkdCJWRM2F0HTqzKDMBfkgMTGRAJ5Eho8MHU+UqqHNiDI8ZOa22Maz3cTGaxMVsFhMWqsM+NpuNR1ihg7OXzjmx6BLgzTWyB7FGRAVOHA4p4ETNwIRZ4/yoslCVlkFpXZQ2ZOeL0NuEpUpP4Zw00rna2LAvWYoUFsrQKhUxMIIcJeBkOqQ1M4gFzInAhts5AhxlbBwd0qiSOLo5ABpRF/p7/L7HPKrOFyIncQqIUHWtyjtt8bM9ikmepm1kNGagZbbRIkqxmvhayJr+CHCK7QBslq9jUqFpbMcYMW6dxNkzxr4kJFOaE9RpBiedGVuPWD9HseulT6YutC7I3A4Ldt/THpOx/kV2Bdw/zUGaqpvhML6dXcT300W8wE9IrqVtbKtRLJn82NL63MaaySXOES1mtbXcVuvGXaksND7tFGJNj8hh2Y6qtNIU98CisNvFrN7H9WAQT4cDOWp/d7WI68EhLmnr0UZhXc2BBuvR8hlJvVMHyvI+01rMc5qJwpzDci36m63aQyluVnGXU0A6P9kykQYKAKfpQzWtZO+AK/UQ51i6/lRiug+FNmSdQLo7CeLv6kP8t80u/sdqEx9Za2SgWLm9TauP+22CRg56HufZNA+UfqZY2h+fEzHtyRQ69NQ5bwI402lshqzLu/iwc2G0VUp8pfVOoMzqp0f1I6VmKOD9LwUnBaCUzboPHPoA5WvA4dcAlD7IOL7n43b13Zp26mFyAk6KoP3BcfbWxCIlLszIOXDS/1q5Hwd/++o3ip5iZA0b9Jv5PJrVWo6T0/Eont/cSJEO4yBUI6rPPIVzNHL0jDl3AEEqm1XdpeW4Ktt6q8X0gn9fb+JJVcXvn93ED4sqXo6HMdsfYk5/HYZlABreWYxW7LNLKJ+qTfsFaEHUqsbiQ8bCQUIshFAyOkr/BUEKfS8bWV6M1Dfwb4Up0UC0MkHMHsiBgJ53vVM+iWU26RXaskB6ZJLvw4WURYrgquXA4ARrZAAKDwEPJL3zMqLo6tsVhVoKtpLT5ojgltFiah4Ayk6mWYJk7osnc0KmymLQxpP5RKwXNQagBAZFZnnQ/qjkgQYpAOVccczY2SstWdbiHqNDCIveRKO9ySLx2W53u7iNvT4fUxScA8DJTTWLp4RBSnpEWy57mAcnDcvTgXaY7pmhHHYBOFvcGdtGwOT9duNxYp0PA4Iy3VFu2OLO2ukycszc46/pv5G6E6s/ESFasCj/nB0TTdO4ubyIKTQxnhmHvcSeihEgHI8JrD0ZNI1abQp/zBYb94AYQLVbDC61QisfJc2hsvLpNkcjat+b5bMlW/Jgnj/RjPHW0Ryu/GQBZDqXaT2ujUsdVXQnTczHww6cKPitjPpTTNhhMObVRDEUTI514+ypy9HYJQCi+JUkw1FElp7KcbEh75pilKhAQU9TWTSc/1YCvbShWQOhnn/HnGTablntix6mVI8pdEVzwihxB07QmcgcjNfzOuT39J3SPVN543TXIkGuQEdXyXO/ITz3KHJhSzpworZgIyZydjjEs3EV38wX8WYyj2fDcSyynYfGRKm2MCfbtXRV5DjBQGparwCHZPgk5URvJg8fxy8ICKTIXZ9KAKmJ6tBIb7Jomng6GsTff/M63lzMYri8i4vGGr6ot2qflJFxbbJplsh7letaniWAqd5btyftuapr3/hns8hLcGLAk5NeyqKyBqr4pAB2RxoHt7Uuf9doNIJd3oN7kOsGCBqMYkXSO+vruIqPhzb+6/0q/mW9i4+wHBjbDbmjh7FF2KqBinTXJdiTeygtfKUw0Xk0iwNbwl4hYXE6m4sR5xgQZS9mWnP+tLqLD9t1bGCJ1UJEKHtsa57TkDxgQRPo6jpl6/Rr4OEv+beO8X/kRQow+TmA0gc9X/794Wh0+azl+7oJvscASr75AzBVKjQd99eP8pTJecCc/PbVdy3Yfgw4GVVK3IztlpI+5rNJXF1dxnK5dMR0dko04ZKx8yBTDgxxnAVl2bvNystUodG0KnuqquUqLgbD+P76Mr6fj+Pb+TQu9CA2MSFDQuPJpJn6QRB91EuD1JhdzkgXMZfQeVIQGqdTOJg1JNDR9EwBJ87+8EbIQrfZUcGwObIxovEYeExYrIGFr/xWFLhm59MFMe3aEbNxQrnRWUw3LKjjkRJx32+2cUtuQ2a98Lo4EZZESy7dARCQ48yyyIdNwbEwxan8nSpChmRijByqxW8EsLNmHzcXHvWmLQZbAjgRHY3vBULZ1DzoYc1pCom/YLFggGSJTzWDWM0tHWXtSCc4VGrn56Y2OFEfeRizZhDPJvN4gk1+26gqn+GNwGvttqrQAb2Y+MkUV0r8kYzmoOpZ0D9st/ETLJ2EgG6lGKS4Ai83vKq2nNIpGpFSqYvxki7HVvzKeFKbsdX5YdphuN3F08k0nl9eKhNFUdPoZBazmM4nGkFcb+tYk4K72WoqRNdBm2+auanhfdycjcKPbY5SZfh5zK93G3mCzx571XnM+JN2/dayOZZetAGZgY7Pw7G6p4VGktB8NIyLyURtHfnNZBtT7ACgGlYUhouxbRUZTQzHyT6WkLQEJx6fzymNTNbt1pqeqWE5Ju4VtWVK376wq7n5sTlqjFPxNJ7yKzocHS4bTAFUyZ7Y14VYBxx+CdsMMSe0AzR2nrlVqrC84nSOnaVNVyYIyuInUJLgpLBK4lx7OqXymfyKNhYE7MMMPhmO4uVsEc/JsRoM44IRVj7zZCLPI6Y/Pq/Xyt1C5M3XZKaYYaNm0lzWqeWJXkTTKDZBk/qtjHPzXA7S5Zl1uG3iZjKOv/v2TbxezKK9+xxzijme99Tmde60AoFHfVBx+rXeLT11Ss5WeruUZ41jFEOehnEakEhRq8+J06/53LJy0AwyE145ls96rfXBpnWKX6gdSyFNX4yUP4YWj0nAj/s2/ul2Gf+63cctZxzvmNHUnkgZW0FLW8fXZvPRpzR5r1ZeUTBUtK/lI6P2mAsj7Rt8jXH4+VQ2Bn+8+xyf6m0cYBHxdMo2Qtn/y+NW9tXCfD7AB4lgHmjM/hIU0m9F9to7P/eSpYDptv++huvM65wFAidv8hg4Kevbg9foe5o8HNnJV/0aMCkMVeZFJLPq98m2zm9eftvyIEybkI7gIpj0aGKG6PFiLqJLYW1yCTyam/Ggszjs6RknpVs+mKpACX28wUC36TdLyXYnZoaMileLabyZjeKH68t4ckAYe4gpbrFtHUOizAe2Jrfdu3+rwpe5mD+FrMvTfrmogUt/UJWaXCqtgmcTY0xN4ESjwaNoq4sA42vctd7HHYBivVYlRFqwGBQt0rAyI7WMUOFPx7AVlSZlcH+UodTQCylMyS2iz/UmfsT7hEqALAq5pOYQnIpvswqaIpL5FFb2NmJD20HfnVFLgyQLMe326QwSmIHZoY5nF0xTDWKKlTwADzEZLZ/hQHS+wAnHtd1ZBwLlLFOzBHEasRsqV0JTSExc7KzNgfIkgflz7GPFsWsihBHHVszJq8VMYZAyPJLHxiEO9Va6EwdxVdqZJ2RkjEbSD8hYi8DE7SZ+2my1oEtrwjVhNRBblhte5955HMXUQpsjjm7HAaoMHlwFPwQnYzQDVRXPFxcyq8OGvOWYSfllGkoLoUe5t7BJXBdGoNuIu/VaC6DUVhpHzIkFTQpk/lNWFd1GmNVeASkCgsmOaaPP/k3RbXjjSjbBT6YZuhIJkf4g+tk8HwZ+tB32SvUGfEwlZlItaCaD64dBHs8VJoqcY03cAE5sZe6B0GMVyObEr7Kp+X6x3kDHk54YXduqZIMUFktVcmqoMiJC2pU0Zuuo5TSX2yGexkFZLVkfC+/Nsy4/Clpuw0Gs9odYI0ZPUWwB9GViQ3qIEmXfy/XoWoMpPFX6cPnMea41OpusmN2CtQvLwFBgfziUC69NDjMeAmMvGCGYVlqVeAHtaD1FHNCp8XllHph6s2JYxzNEJEANeAdcwA7bwqG04XRtYxBTNvgNLPM4ns0m8cPL5/FyMYtqsxY4oeXUoNHL50Hjwskil8reWNmTj4VdKZNVbsukfiTPPbEluub5+dwe8USc8qQY3c/MLLd+yhi/x0olWOVPeV/Zol8ttdFEjAnju4AT9Hof9of4H6tt/GlbKwrkMGbs3G0dTQXJRiG9pujMp0kt7Az7g4qqZMU7ScFhL3BCW591RJb01Tjqahwf62386f427mltAtTxyUqAW0i8/uhNH5T393CB92QETjf8nwMUp/9edD7lep0yG197/T44OadTeYwx6YBYYXvPUC9mMEr8gX+ifO3BZyi0ZTkf+Y9+7wJpH35qd4VciXAVtZYkODn+XMTgh1fftSwM83Yg10/ACQ6jaBhgTnaHOpZkoaQZGLc/D6UyVEC7KK8zQ6VYLyfX3h0aNzEW6vgwiJXZMJ0zjOtRxM2oib9/9TyexzCu2WwxO0JvQlsAJb3mqG0tHGPT6/rFIggLg/lXASdZWboyM+MiUaO6JzYFU4Jqinm3zSjuYxar/UALy916E3fbrao0MmU8uYIOpNWIJC84G0/kqslvtB1PZ5VAlxXrRL0fBFBud3W8XS7jp+U6tsNR7DJUTymu+SR4DsMumoACsyYeJbZj7EHgRBM7OcnhOtsGSVUbMT/sBU5YRAAninZnUY1WzpKAE5x9ecvdziJVxgJZNDlPe0AIizp948qZJtLXwCilJoJQwg/NTuCEBxqatto1YiO+ubwQc6IiSotl7bYKVCstHwWk2d2Ra4FXisAJr1nXsv7nXBl8Ahht0lQEUrqEouLTeVItFT0q8jiQRVaOpDq+3T330taZ7PfSMwFOniHuRo+D7ggxIZsDgEzR77bX3+5pXaEZqARWdP5FJxevHEbOPS6r+zJdXX1EfuhcWGX2SzIKElrzDUVY2EWEJ/guT0unjUjmSGOtMAZ5PydAUXIx7NBhrwgDWrIKekyxrDYNGSbauA2KXUJxc1NqTRVw4vaYDfmcxp0akszYcfvUbVSBgOLfUqaHcq3Rj2qR8QRP6R0XcGIzLwt+Zb5EnMOolR0510uQNMeQlaHCBAfWAsOhwzY1Bm6tCdde4Fmhglm8FHbVh9FNAyXWkN9Imf7TPZX5RbyizCKVqePrAYDjk9IyQWyMC/OUY2S9OTj8lPMBmGUET/os1iPEv0yDaVLRQnMJzPO66kms7XvEa1wQ3kfaey+cke8R8wkQ2G4FTm7mk3i2mMXTyTgWMKLS6PleLzos1tkHk0q5VkojomkdnsGjpoLPd9htpPcpYFMASXlLZk0MTmyyqf4P6wdtnWzjuW1HYWFhum+6/D4+t7KZCJmcamT3niJsXMVmMJQ/1D+vNvG23guc7PEjaoFsFCmuqMUy07LHsZzjGg1iOmG82C1FgCDFFmsN1/ZQ2+MKZgc7hCKqZu2ijcxv/r5Xhs7DOAsXtw936gesYWotypr0a4HIue9/TFtyTh9y+vMFnDw0d3wIJL4Gbkrbs29i2AGXZPH64KkPUAwoju9Vzpue7461eQhO+oDF36cUPa8rutglYiMJiN+8/q5tRR0O4sloGtfDSjktbGwUTAgNV7tN1PTmU7zGRiNXw3SDpbKiEpcDXxpAWWiKlb17llDKVG5oW/htyp2siH38I3TleBLPMBvC6fKwiwm5ORKPOedCYUymZEzzpVDE2pIUMmnDMmKTOE+VrpNMVS+ql+0pI/QFd7s2Ph2mccuf9/fxGZYD1oAPTqx20n62KVFYd7Z13EdlcbkaI0YcxZPrq5jNZlrk6rZVHsjb+/v4ADOAwEvvTUXo6tvbV/Z81Z92S0Ux8XWtWXycJ2FQzLa43VJcTOWDwCKFWG8xd3o0rTUM6ajKWrQIlQCh3X09IlqocOk7lPmRFUg6MtHj1YQKWIzFvKrEnHzcb+OeDYfrzGZXt/G0msar2SQuq7GYMfQMaIvYAOn/8p5U7CwqYrq4FuldgePs50MTb3d1fFgjTvX1AYQOCaD0bLUXWyXWwgb4ulKdyZdATq1uGQjwlWwRTV8giEVvUsuH5aaaxBMCLGF4tCjvNI0BCFZbgWsdEasdY4lsKjhVNvqaNq3MZSqjlIIKxfpeIufUXGQrUd44haXrAuu85XFfikIX+M3WwoMq41hJ8Lpmkzo+25Mwajk0cgimsl9UU4NQnSvHJgjQFXfLpOpFdqcZiL6Ha6kJKW9KhaourZ2yaZWspKIjKwu03EkzGE5fy5ac0ogRXYsJybZOtoZl4CU2E60W+idbsGsD1OZnrQaMFWmxwWaGMH1Xi/kEDBiYuE1ZjC0etH6zOCksatEieFimTJpYsKm2rMTePLvOHUq7EznuXsym8nsaoLHbbOUfpGPNZ7KknctWn89WTbRpAqrQjMlU7EC7DdM12E2A5SAuRiMxIpdM6OC1VEwRZc3gltJ4X0vTdVWNYj4k5DMk0J1KR4TKzMdhwGDBskWx/mXZk5k0tbbLmJusG/iYdlkGvPQ1TQYnw5hPpyDc9M8hDBbmJKfItJCNXeyYWrETEIANYJXneb+n5TqWlQDtbtreTDkCTv51s5VL6xYdEWsF7ZtsyYiF4Tpyf212CprleixmEz0OTB/SKsdMk/2Fe1tgSDb2OF0Pox7hnxIaWECATwIxX2MdUmhJjq8eAceXNIJ2lLyfOibuwcb858OUB3qWHnD8JeBERYQGAc8c8wmb2z/CrnWT0RLuKGZpVaJEEpx0oPUMc9IHKC7K0owx92AzLyX4owCZ458GJ47HOAUnuh5vXr5pqcCn+1ZJp6+ml3Eznau1o41mMoz77SrqVJbzhmw6Q8TUMgDKByJHLaHh8LegcvLoKyjWYlkZtaFI54CpHnabWNTr+P3zZ/HD1VV8R17E+l4x4HMU7QdG78gvccvBOonUfqSATPRdqbrZU1WZeUEvIlMWCzZ5Ki8YEQDA3WYVH1a7eLeh1TCUnbGqJ0Yfeeg1sWMKX7Hd+feyqfN1ZZlwPg6HWMzmcX11FYvFwnHg61W8vb2Nj1uYEweYsflqEkXix+P/JDBMQARbg138PS0lUdvQ2fvYKFjNxnD+PRRzgljv+SV8V7pQAiALczKmDQWQ9EREt3hpHNzmSKqUEhQUzcnRzp9KeaQq8N1mqVbMhtuJtOpmFDfTWbycjOO6Qk3Pa6Ggr6PKNp6PyXHn3ClUuzJdk0ldEx/qXfy43cUnDLY0OcNYn8cIOQYqN2ss3EcuWoXjQpETG1396Nvd1tmN2l5onLhGN5Np3EynMeXk63MDmDDHclJz0bxQrcNcAUrEyKRPicCQNvi8fhB5stfk/hjLR4fXEQuTNvoYvpUJIM4ZrUNB0tysxYgoCz49Q0QXFWGpATH3oHNJzPqVMEXeB/DFCP4FVX0Fm2d/BwGQYotNa5PnBqDAfTEaxQTXYO43gQH35wsoKdM5ZVFyorcBAFM3HhfODTGNGXUPnVC48jvR580ReEUU2Hm5CGOZXtsNMq5Cz1M64CoBOROUU2+mlieAJ71obHvtZ1ybboZMCqRmG0oLbvmdbR3ZmadQG4XUiHEANA6DNlYH0o93sWv3nRkaj6vElqwzemZwc/WGX0StYpM1HehnWveN1iyYwtSYZSbZ5BAxaSMuhuO4GldxM51o9J+1RGZsWuM8iq8l+7CPGc8TbA1sC+upbB/QmBkP0KJkPQDgdP42eZ8KBHOPJ7jvNin8HVW4ICR1Bg1marwnuiSg7QyfkcwE0yZozsrPl4YSaBNaUyQmExErABTNSyYFjwfjAJzQQl+1EZ9wZ5XepI4/LlfxDvG/TCDTjDGztZiq4/kywHa0CWzwGI2O7nHfHxsiOmhp8tkzF47nDluEwWwa+2qsdesjXk0wx7nGlIJVoKr3q/9fun/ObPx/PhT58ifLs1X+5WzrpAOaJ8daJu16x9j/+XOv1dfJGEqWgt7s2elxnLZ2+uuDQVHa+yeoKXuH3/tYrJiRTa6nALt0YDbALv/mv+t9v3n1psUoaHaAKhzEdxdP4s3lk2g3m1iv7g1OduuoRxTTRkZKgD0woYE41HQvL+ke4EGIFqGb6GDdUJ71V1ZPei5QsRFatWh2mtv/3c1N/GYxj4vNSqZsC4f4wPJp40Z/gUOkpoAQ8Oa0jk5WUvLaSCYTVS7Uj5688Fw9WhKi17FQXyHw3Czj07qOzzv8PaadYyibFNUPG4gWPYnt7O3icLz0KGEcjwWVBYUHhH70xUVcLi5iNJnEcruN98u7eL+6jz3Ait5nIkSNTuZCNqCq4I5glHdSSQC4THMy6U/0ANbWQiQ4KYm5WqSaRkJPZdrwIFOhYWyGBwa5Omz0LKi8BVbzBMOxSWhax+I2aXHUVkLnUqaIaCukidZsFu+3WHTvYiWfDNVL8YTpLsYcpywM9jWAAqZVAiOhqQMFOg49yQXdDXtC5dQc4v1uG2+3dXwm3wKkTrWZm5ErbpiANJJOQzHrm0zHWgFVyM3sicpUrYhi2bwbnaMX07nACQGTLPjaKUUXMxVGTos1L4BURMhiqqRjSBFsskylhcidjVYg2loRAdLUZMYM14d7RRNATAaJpsZBk3OX95M0Rp4WKQuEGKte8qu0SPJpsL221CDcR6mp4BxX+70YE54xFwE2LgScFPZEzKKcY11B831yrtXG9jB2/bTXXOIeBDKk37JfSakg2YQEBbses5c3sRqZteOmXOa/ZBZLIvTYw4oeaj9LjMdq6stTS3IwVbGRieIJgsROdBWv3Yi5JyTk7hi0vB8Ezqwz0RrUByfk4+CrwYRckP20iyXghJWMNifXMS39Ba4VYupFXGyaJpVcLOl5TqE650qVOTWYWn9uefD5Zuiv0NcNGT6YxLPJVOASFoznVOMDClQlbsKAQMwn8QSYLkpPhc7On8XTMPas0fNiTj1ZE8dWSCArgNnzrFFciafpyjg5hYziSwhxzMBQnF7V/ktbB7s9+TcsR8MovbxnMqgSH6Acj+YGqLc1+bHRDqvYjkZxOxjEcjyMj80+/rRaiz3Ba6RomkqacyloeX/u7xmOs8oTc8wJLIrGs9Xq8X3PudC6xnM0ncRgPtVkoKYCJVZuYkBUA2uQwgxhjPhER6bprwk8fslrFVPCnwMn59o/pV3ZZ05OGZd+W+f0NYrmrRQbYivKhGEva6v/tf76oK/ntK6Ov0zpldZ2PivZY012prQV+RMxs9vMX4KTiMG3r9+00IzzwyBmdRN/8/Rl/PbFy9h8/BwfP7yLajGJZb2JLd4jUOCmI2Lcgrqh0gxOqH/kFwHqb9yT59jVt5TwMmf5FQ5nsDKifdNs4qrdx7979Sp+9+RJPK23sai3cUWPu9nLEhmtiYRnGnUzVaRKJtshyoFBUyEXQHqNlQAJFP3dZhO36218vF/FPQxEILJrxZ7sWnxM8NWwY6qEmPmaVMKdQ6aAiQPjTPumqJWNjgcZgNJETKtJLOZzVboAoE+ySK4lyAJgiTXJtiwLAsyTjQ2Zt3d/GnDAsRGSJ7DAKCUbpja2Y2XNzyDWQzQHc8LDOWXBVsig+9GMgqNgl88JuiLCAWdzAbx6u3PbhvckfbhrIaUuQs8r/eQqqstLicl4yAntg5mqhk5BRiekTR8wxKYHOFFRLqcQt5jXcOwAACAASURBVB9KOyxHLFm4aevcHZr4aVPHp91OwjY+e2EseHv1yLnhJMQ2FHFbIfM+zvSHJYhNXcWYCTFSXQ9NvFpcxA1j1bRzNOpMJX+ImoA87jX8DgaD2HKdk01yKy03Wxb5vV2LqTLR1Ih6b/duWU5tkV/aDMp9UVwC3g92qLR3DNoTxteJKMBnA9CNGZ8XVZ/2I3sC86IpMwCkMpeOAWU6Bj5LCtBppdkyXD0PW3irok+Al4twCXor+iUBvL4LdaFwhXEeOuL2BcFlhNh5LMcFxrxVEcUmSEhm5eECWXQMsH1uQ15OPRbfmfmlXbqm67Qa+9oXMbe6a4V56hJX/J62jPSnLMJfLOc7L4x0m+U5g1FdNTCrdWyzjQxbJZYScIQY9wAoqHS/qEWKiRtRGzyLpdhQsrEDIWlDy6vIaaISuQJOGG+/HE3i2XQaz6czsSGsIRRjPMciu1NcyubJ1zASFHMg+gkmNH1qgEVyGE4jsWKVkNekaAYMTjJvpwsEzCQpFXyDmE0mArmkqNdM3CVAsWbFGiWbFsOQkgKs7V1n2Fk6NkgrzIoE/3sE9mi6KgXs3Y9GcTeM+LCv4+1mHbecx0yJL3ot+/nARiHyH6p9ReuLKUQZPcKsJYAqk3yedoLth/UaxWg+i3ZaqRX9dnmvNQbWlkgRioWcgUv91C+BEf823/Nz4OQxTYqABP+XDGlhOk/ZkjIK3Ace5ZMYnByf71Nwclqo6JnKe6f73vT+enh2UndXwEmuL6XbeOw6SvjVtSZ1a2kBTObku1dv2tGBWXqDkz+8eB2/f/1N3L19G29//DFmVwuBk/XQeS8sroyGYlU/IS8hM1T4kIhnoZs1dixEZXTuqsUCNHkqZPUy5mFs1jFa3cW///bb+MPNTTxnUmi7jkuZIOFBUTt9lIcmWQylnSqHAaOmkfqOtD5ohSgk7HCI5c7qfrVydmy+TsVFrKqJE/JIyJ1Bs1Cq2BQ+HpmTrJ5yMoNNBFW+zbs8Io1Ve8PEEouOxtkwMUtBKzqVGUmbpVXhKSMJ8VKMp9Hk1JsoMRN6l3FkJRabzdBYM5RyVqPaBjgHaHmwq1/MY0rIIJUTehO1dQiCs+cLfXzACdSnwUkTuw2MwSAms2lsdoxpAhAQHh9BlMALwXmXl/FpX8e7zUrWz2ziAFO0SZf7RtoT3mtRoXnBgE3qI7uYZg9cEwKcZ2lv3PNdD4bxbruPT9tabIWmlHKSqjAn0qv4dj2O3HbswrFK1I2dhnzlhsf0j/484ATTv2fTeQy2W2uecLVUvtDWAYUpXORci2JWG8WeMFoDYED4OUAgolqJT2mtwJrRKrHluM4Zm4kEx0OxJ4ATTgZuwML2KcQT4ACcpE4LxlHMZE542JHYeiPOzwYXzSY9cCQYRJtCf9/VO+PcbC6i1gE1qT0p1Y2N7IpBmoEu4DNHcDpRZNc7LinFufIoaLPYS2e9KVangBMxZxYCF7ByHPf1PdtfRHVN2QBpTxEwOp2pxYEVPyxDy3qiSvg4TWMGxguYGYveGLNaLUcmqsQflAqzhCbK7EwaC0TsYz1fYiubfazafWzRnqQYU7EXtCMR43L9MyzUImoclInbcK6Yjdzc4hJbkqaLToA2OJkiDq8PYk4QaGNiSH5OC7tJyyZ9m1gLuC9pwak1y30E44cGh/ai9uI2JtU8KkZwJWTfK2JE/kViMHwv8W+2fU/gVAAM90cGQ3LfkMNFO4XCZbVa6rXGtGzVTsz4jdQn8G+cD8cJWFtIG0ZMSwEyFJCwJ3RPieYYV/GZFktDGjDhnztZL1CU5XzwAyM89gzugykDGuMq5uORAAr/DXCRVoY1i+NMJpAiEtNEmBOSomF7MZFcZagp9vkiKAGZCrmUqqxjmv5tIMjjr3o6gdtnOn72WMokY89E8ZQ56YOJc6/3MNP7+B1lDTg9ntO2r7nrTKjuaZ0K0PQr9ttFPYYlNUrl/Jef6fQv379608qArR3GxaGNv3vxJn73+k3c/fQ2fvrxTzHBvGaP82ErVgLRV11jNc9D4951NQHTQ1s7t8Z99wz40j6ei0g6UopOhEFp9jFrNzG4/xz/8Pp1/OH583gOtbtex4XG7EDdMCcjvbeSehX0BVODNfxAqu9bdAvLldo2MBar+iDmhD71AXYEx9NmIIEjQAZwMp5OlWHBxqIHWzR8rQWfrysMkM0ypzXYXKhmNrVIX4ETqvRdDQMBO2B1O+vQBpTOjTOporpYyOhLVLioa7e2CATzxJOt8OXVkVHxYoIyiA8NRNmcENbZft5VpCIH2kbVJloexkmL+VrFYihwYMqTxVEC1Wpq/5ddrapwMp/FZrcVO6PPVaqYNHpjVHe0WKhHTFgfNv18NkDVxXgSV4cQI4F/COAE8yXYk+GQIDODUyowsnYQIctMmwVzUsl06f1mHx9WGwFKMV+aquL6psaE85NVvcb30juis1PtRtlS2a9EXwtoASecn/mhiTcXl/FitpDnCRNN9Nvp68PM2fPGU11qHWpq6CjuLv4YakmO8HPBOwbW6xD79VJMEc6eGoHNdgqbAr341XqjhReQwWsDTGShn4BVIYvoE5gOIw08p1UUxqg2xdBTQwil9/u4rbcShwLu7ENmjYKkiegHMLRLcz1rIZN1ylFWAa00Q5MzcAKqorzvC2I707SkewW+eu61evmSP3TS1vHIcRlJtqbGh3NMMS5aAtgfRWVUk7iGfeTcsQHzvEignWGdCZyp2PlV2jRqHme7ledMk4W5ARdnYQUiIv5NbQbXUbb66WvERgYwgdFjfBmPFXmqJEvDtB6bscCKDCgR3aErySiMbI/QJhN7JtrKsb8cP+/PZ6Slgykg4ATG8Rn6H4AJ7aOcWOKacl4BBIjsaRsCTurNWuyKdNgK8yQIcRaz6UKfH9djwhWtEzJ4NdDtjQunRX3ZMqS/Sc0M4ASbBIDHarXS82E3ZGsviiC9E6nKZTo9KazzFnMi3VeyTvy7ssOG5I0xPryPd/U2PjEFmlMz/RRg50x5EkQ6M55VhieYTET4Pa7iYjoRm8LQxvCws0BZbUeD5+GkEri83dmBGmsHtCcwJ2SjyfWZ669WXUnTeai5+Flg8Ff6huLbVF7ua5qT/vd0b49crpfddQ5MnDtUvY9qiS9bWn2A03+9c8c2VHHdN7HrBCU9XfZDLUsHVqQj1FE8YEw6cPKbDpwM4rodxh9evIq/ef4iVu8/xod3b7VIQ3euudlmM6VKbrc4g7g/OcLFlbaFUinTfTAFbe5JpVNoMihHj4GISUPi5jbGq/v4zdOn8YeXL+LVuIrZbqd2BdW4HjSqs6oSS8IGRljccr2Nuxqjszo+8fftRpsmKnn7glhgNZ9fqNcPoNrh5iqHz7F0ISx808qGQmwE681WNPZEwGWqjfB+tUqBJhXuQQJVLciawacFYIdMhW+hc4GpWW/FfkwW8xhOK1dzyjwBMAwFJGCrACt8vjJZBEBSVc3GqZFit3b4Gn8CVDSimZU3Dy9jvIACqjLyddTOkb+IR001cqoRw1zMqeJ7kxlsjAAuCW41xusM9Y6mxjtjOpWQDetn2BOOg4V9MaziohnEi8VlXLJoAE40yeCWDgZTm+1GNx+OtIA22fdnZkY7mcVdM4r3q3WsAC9cP6pEDNlSqFUWKoG4FIuW0VEeupLJ4getpBOngK6FOdnHZRvx7cVVvKDltttHS2un6IjkcZGbG+c5PWWkn9KElh8lNjMFCGJ+l0F60Ov1dqWFUawFoCtXAtopLJa0+AAm5fPL6VeCTTNUtI3I/jAl7T560bXIuRLjOphApsvQSnGtABjcs2iZkimwBiTH/PN+k6Ay2ZJT2tfjwQAg81KdzWoe/yml2/18T9kvsJHf38OIBiE6Ea7WC2PSByfGVYB6WqOM5+J2PJJIVALfZE7Z34ugs6SLF0re7JX/S9M7GURWgIl9gUz3oy9CAwW7KXCpazWI7W7v1mlLdlQTK343sCfW+Ij1kvbEoMPsQwZCFnDCde70HzkOmePN3BwlQRtYAziBOZkPxvFkOpG5GjoSrPKdi2TtBhlcmqCBlcOTA6YCGwZpuvAssetu24xiMp0LkK3x5OEeShdVPHx4VopuSOtxVtm6LhmOqRY7xSKZNDC/uFpvt3pN1kE7BOtmUvtbgY6q2glYNTDOl5Zvhe6KtMdXNcz5G45i2bTxsd7F2+0mbmHac5xXipgM2BRDky4imjzjGqK7Ih9rMBSrphYPLWrWb2wnYN/KxBwjxZOxWJOPq2W8hwEikiOn8YooHT2dmDUd/f9/zEmKmDr88DVwcgoU/OQe2chSeJQX4xr3mZNT4FKGeU/BS/8YdJ1PCov+66u52IGTh9b/8rfpTUM9BFdeKbPE6oBM997cct89f9WC6HFnfRLD+MPzl/HDzfM43N7Hh/fvYrOvY9nslYcyvryUkc5mjQ8JNKb4blF5vCgsg8fWjmNFQsAaS86TWARboOHDPi7221gc9uq9/v71q/ju4lJU/LDeWWBZVO+AkraRJwZOjJ/ul/GZv++HCtiDGi+6DWlTUik8m8yiRtPAnDwPIcCE6kejn+hERqp6OSzAiUb+RMtX2jw2LAj4l9ASYgopnUi1eeV7qg2kBcwiSICTAvIYw8sFQpobFke0WmmgxhUB4BRzL/cAvSjanbS0GIZu73AMaRjm1laYHYC9ghafTTvTqBngCEDinDG7OnKc6v8ZtGjh0lg1glu8RnJcVYtWAi4YgtksPjcHVTs/rZeq4rnpipD65eJKG8qCxXRfB11dTcKkyQ7UPxs9zAnvIRM4GSRV8fkwEDgBXOKBYs2QnRs7N9EUNMqATr9TqJq6D2+Gvs3p9VucZ58ITOquYhBv5ot4Vk0lYA4q1cIkMI3EdcT4Sc68exsOGs97zJZ+f7YiYbwK4MttStUXCzu/vRmWytHtHdgu7gtagqr61ZT3+Jzo5XTA9SbqaSNF3AuojeN+V8f9wRT1B9hBjmzCuOrQ9vG9ykWupTmh4k0jF4H+ApMOA/3JoIQox3Wqp0HJLkoHRMoiZ0fo4092FVe3epWwv0wUT21MeSEmQdhsaVdgAsmYNyLrC1qUgBPuf5J80wSvmNrZJ8WfSy6kPTZRU1U9nUwR5XNeBYYA7tmWs8u1R/+3GB7iRBuHWHKvisU0OCxZPt0YPp9aLrbopLwRl5yi0mKzdoi70JNH5dnHQmEEOGFapxrH9XQsoSsbL6JY7k21Q5OJ42W49zQiC4izn2RmHMnRR60m1q01URBl+oJpnPFIYupSHFlcfASNEsLC5CQAV4ElQaz1NR73djxAUQZojchfuvJNk1OATgdXOynXSI9429GXonbVtmrlMKV3r9BFAx09t3lsRR1lhOs1kzYW7AkNJs4TLWyYE8wHr4etrBxoq6bISgXQEnZms4pPm000sLQq8NIZnNUhnYzLp/matuN08/5r/3d/YujXgBMTWg8D9U7bLqeAphQIiQy+EAM/xpo89pmVmaQ9peef0601P89GCRr2rPH195zsGXx786LFDZZsGxJmf3/zPH64eRaBkvrd+9g0e/VjyYsZLi7iMBjHekPYVOWbWqOjRuc8IJ2dfAbulZPXncQ0WqG1gGX+vN7FE0ykhqP43Zs38d31dUww11mvtXCxoKsnjEsp6bhs/ns0JHvlNKwwux9PnKhLr1jC3FZCT1ksg9xrQqgw76FicuKnTaJchWiEjkkSeTO4LQWLUazvR0zRcAybjZiTbiJAi5O9QPAwEEPTNLHa0iYhjG6o/icLhCYQYE7oE1Ol5OKvVkrP0VITB8WVNvUGLAiAHY25ZptHtthM4KAtQW9AblEajGFnDjWuRY9WAzqUwVAVY7H1NzgxTY9VtBxodRxG20xjqVXFiN58HnfDVszJj6t7gQhJ6HJU98XFlTwb5nyuYlAlC23nh0xmE09EqG1mAznpKUbjuG0H8fZ+Gfe0ljjnHC8Lao65lWkcCRoTnGghyUUSUargSN8h1DZOahteNE1cRcSrKR4+I1HqRDPYlKqK0Xgiil7+NOg5aPVkXoySq2EoaC/ItXOoc8m9hAgWdmSfQXrc92WUU6PPmT9i0zKobbcNFeAISMwwPA1F4v2jqTang3N/agIB220EhALhe+t+1uu45zxBU2crStVsASFJZXTjumUEuz8mqP2pmCUlu6FVq1D06S/TX5FOrLH1Eoom8HbSAZiki8uPSiRcpkfKplaOla202ceoaWX8eDWexFM2Hc41egZ8LdjgFVZnkzQxFz3bbNagAuqlh8mJwsLocC7tVm1zMLUwRke7eJ4irglTcugfSBhmom9LOyLBiTXZ3tDkrdMznQRIy8Qqp8qOW3fJYkosynqXeU/jPSzASIznZcVmOzA4ARDUHsVn+kvTN6nVA5xw/GgrFEdZxu3HE4ET2pNuUZZz0MSo4jkrkiIfO8DNm4ErONzB1RLJEE27Vhf/mExi9wzEsaWc11uifg0awhLazBDdoUMNneQtHgi3ZUz0mjbu2kPcYuVAWURrBeFOvl7xgMpZoE7IXRgUFVoUeKzlI5jbQVy1h3i6mMd8gZu524wYYd4xXbhZafiBgQSBE8BfJo3zGT3Ndmw5/LVBx695vdJOfQAezrxAHzx0IPFkwqawHecM1Pqvr+8rMVcnHivn3uf0cIrDeZnGOXc8XYvmkZHsL8BJgkatL98/fy3mhEUc5uS319fxt89fRFUf4sPbt7Ek9G44lB17O5upd0gOSTWa6MZucBjMUqj0Jk3xGUnJTCsXaPUT01ZbLAYtCDazw0HOnd/ePItn82nsl/dRL5caaVuulhIDrrGvli4BsaJdGNvRJPZDPEw8iss00f0GcpYNMWf+dyxwjKHZ80OjtNLHOENE7qVUvL1kT3QCW6prpl2m9piQoh/32C3TKlhyOCBPAk421EwYRruxZnHjJGONzoKkqnpkj5fsn1IJKAqiVLFZqduWm0WkONl64+2LY0tyLpXniNYFACuFYlQTSivGZpsNOEVl1p541BBgyKIsjQTghONlNI/zKOc9jwAzTQQIRVy2HA8ETn7ariQsFrXLYr8/xNPZPK4wOGPTZsEqY48VbQME0ljCm+1gkRfNTwtsMIi7GGjM73az1kIibREmSUdtpacttJAcM3eKXwzsGtexAydqsFMl79U2vBpEPBuPlSp7BdhCnceodVVpUW8bHxcAjXMA+CxATRNcqXmRX0tOwXDf0+bhuADk8qRgg6mYdrB/iBJSE0BpDL1U88p5gr2T7Zh+I16VrXxmzMjbgftxPNa9vRsMVRx82MFcreLTfh81fg1pfNiNYT6ymPWrq6MA7zhdY22Kf7i/VJdn+MHPJ9BIIvzkJ45tnnIoxzHN4v54PEiTXAcFVk7b0PQXfjSX3KvcW0pYVhxn51Dt5NjsI7hxZGEjbTFp3Y7xABw3GgxV4MlAlPYmG6paO5mfRRsA1+J7JvnU5kGEzGYHAGWzNhgrLcCOFUhTSNcYRSfV+9R+4MwwsEzxffuDNWIYilUYs4UcswEnmsqB3dF4OkGNNj4b4MoM26vK0nk2k8nUgwHS19j7mnXNIkcXPWKBabunQWZNG4tnPRltC0m9URsMZeKzRt7t2cLzq0mxXJtUJAA6+RwaR7Y+BgCOYSbMhScazQIzRIGgn5gKeSVhvgfbznpUe1IIJsr5Zgnq+qxfTnrKViDPI2wSmUdPR62mFdHmsFazZn+6v4t3nz9a1AwwyfVbzeZE0a73/+2Ayc9tyqeP6hctlwfi0uN+WsBF//v7OrHCQvSf2VN2pXxPASePHcvXWJyyWjSu1H8NDnv4vb3PqQymLJDUSfzu+Tctm5nASRsCJ797+UoOhDAn99tt7IaDuGVsbDKVpoM+rcAJ2oj10mN/5U3KHFl6HzizIidAOvSUVDMbmVSntRI4bxaLuARkLJex36xVVbHwS3zKYsxmICQ+jnE1k5Mot7Zo+DEbeBP327V0IDLGYqOFCs2USsAJ43KcARkoSSDnIUO1nlIcizYCIx9AyWg6sakSoX71LpbrjTYzxoz5OvoXNl7pCmjrFCCVokX1ramExmOF8E0BBYADqcRsge4bzguK6M1M2pUmQenI/s0CATWplocdWKIa2l+ExU529Sz0oj+ZnrGLLNtoMZ4SY5LZLZ0/TbIGAkqsVYyhAtrSZA+3XJiTT+0+3u02WsQl6pTarRYIIjTyYjiMSyrCwShmCItFCTv1F5Cmlg5TDUPaHwS7DeITNvabdXxKHwKYE6WFCoe4FShYUu6dAm7K5Idoc3thWKPhOr6AE1qGLxnZHI3iGrBG5HC9z2vtZGkqNeuHzB7xp8Y/VbXbyrsIi62TyK44WTx1ilgLONHovLNMNKkm4e0+tuhtdI19P5SWito6LJK0LtDCRKO2g0Ta0h21cZhMYjMaxfvdTkGJVJ4YV2EWVwzcHqele/30HuPQVTk9PVxZqvvi2HOrTgE4Rwr+uMifTh+4593xGA9ezhbyTLFglof3x0jjtYCTCZWt8ln887QLNHKtlluCAIUh2vOkgBPpvzLJnDcDnBTHXMTvxdZAY9ia9nGBQMsYxmSJ9gynZvn+OLepMCf6vAmyCyDUfffAbeeI9ApAkN5FAn8mEGGbmaYbaPpkgX09rq8t1gB8Zu4v2s0JTgC23K9oxwC1ckw1OAFgMzVpGty+MJwnM01O7YVBns5nAikUXIqmKN502YLn+4tPCqymnXfThFCCVjPC0rgUr5l0nE4nKIMfxVv42YWp8DpF8QPjywRjI3HqjnYk/Smej5q2kmxOj+Guyb5JeJsTKWpBpUhWLCbFJpOKg1bMyWw+i/GEtTri8/IuPtzdqlgdKHncIEmN5uPN21ObPL63/lu3e05BSZ/Z6B/VY7qPUk70AUf5uT5z0v8cx+81A3eK0U7bLI+eHUVIPHSA/dUopQ9OBLy9rei6f/f825be7uJwiCdtK6fWP7x6rdTgT+8/xOcVBmxD2Q4jSlWo1Z6Rt0rMyWG90gJT+oa2uWbMt1CBOUUhC++SilskbWnMxKK8P8Q1CxMon3HPxv1VHjJn3eWCPmQEDPGhqwZEiTyQ+AkchrQ+TJ2PMO2hJcHDnpJxiVHJwElGR60lbZSOjGdRo/Jgw7GDYCvlt3wv5AdyEHsiFTz/rQwc96aVv6NFrfHEUIIT+XakER3gZD6qpANhYsQGVl5UuCrlpjhWh57HN0Axe1NSki3VpCebac8AEwRjPeYEDQhVaclVsReAG8hajJjWSE8K5VQInKS7aGnrUJlV47gbNPGp2ce7/U4TDYwQ6v0ZByd2AI+K0TiuEDUCVPL+qBFw7rYS9xaVPIwF701l+pk+9G4bt7KWPohN0SQKY5iaQDF7UYSvDsQrv4tZl+YDunwembBxXIc65vs6Xs1m8bKqDE7IgtIoZoZ++eMamOQUFgCx/LeyiAAnGcnuCRM/z1yvzWYrdlAOnQLEI4+pwpCwcbGw72pPdaVbqvQkMC+KrPeoJy6+gBPueYCsqn7uLya0Epx8Ohzip80mPjMuz8brZoVHinvUrr9kkJbQ9+j+2AMoxVBMEz3nQEqP6pW47qSac3vly+qz91IW5PWpmWSidE3TJUNOvhRIg1E8rSYCJ9Kc5KhoMSWD3SrgpPvMaUwoCwN5wrjIKIt8SkIcVpdmXV5OfeQAQ4n+20aCY1pmTJUowFOj3wYnFve6VVHOeedr8+AclOwgL9MOS9Xdae0XX0xwgi4Md2W0NrDXsCZMLvUF1sXJmXuO6UgKLk2YKAprHNPhJE3UUpTKOnioPbWDOJ3Xnk0FUuRYLM+mAvxhgG0wyS85vUpE6YBU+SqhDVMwaTJT2Q4uQkexlinK1oRbunmrmMqgVev1EPeHM4dgBLHj0Wc2g6z39YxRNx3UB9AqCLrECBdbGgZoD3FNqv3FIqrZVOv3p/tbBXaiDxzRUk6/Ir12bj0PjMu+sqP+NcDJOQBy+ryWQzhtp5zVjHXPoZ+9wiI/YEROtCjnwImCHLvCwUdw+v7njv14ulgTzqCbX4FQ+q/v4y9eJ9jX33zbKqNlX8eTaOOHi8v4w+s3EqbBnNyu1h1zohuLyhbqkeoGECKGIym/TBotAW5lNBO9gaYgutwRJxx3sI3XO7RiTq6nE1VMEy3SzO7vRJ0LpMA6DGjBoHdhXojeo5qyEooWUyvd5AIeQwXPEX1Om0I90gzH0qIp9b6t4BFUcXJIYFYMN2p4LhYoH9qTcT42DM32u6JH4PnpfiXTN/QlTBKtWzJ7dmIXMBeSuDMtu0VFkltEn1jNYZsZ2S/FvgRFXe1r7pYDCyQPtkBKOrnqQWND3ddq68zQfPCbz0JbJ9kTjRMncwItWjYiV/VUkjhk+vypIsWngDONUI5qjhylahy3cYj3+zrek7GDj0ZmGsGaoXfBo+K6msaiDbEnTO/wvvt6F+vNRu1Bjp9WBRUfFS/MyT0hiXUdt7TMGDmm6mKBS6daG0x5YSo6/g6cCGxppdXYZ0mfLqBpcqhjVuNAPI8XGDlBnSNolW7AGUGipyU2hu7em9WAuelPwRTrf41ve4NxVcK0x073tRf3TN8uFa4qgcbUfAIYgRysuWFMaGGhRdntBE60eaEFyc2Cf9d0GonZo2HcxyDe4jy83aoCxQ1ZAtuiiO9N0nSLnzvxD6yp+2tHN2p7pq2jmMDUehgKn/lVNutHFqRzPgu6tUsbpDAnSkUfqq1TBLEAa4vt7ZgKMKH15lC49O3owEkjhopN2N4cg2jSiE4ARQDBk2vksxTXcm2sw6HaDfhh3LGRDoZiTqj21WrQsZoFK+Oq2qNTEGw2IRf3HhDTV1PzU97f4MQCWZ5V7OsBJ2hOKNBgItW6qDypI1Ykk5Rl267zbQZOInemdcRGOlyVpG3WFEzUBFAw6evs/SENaf0AboaaSlQXNzO3NDUI08FYO9o7mOVJWipwDpOiVgAAIABJREFUH6cbMM+udDywLMkGinmEdQQ8jUkd9rQhDsla+w8Ue6SfO8UZ12xNU0kTlOeuaIb6LZ1kuEpGVCkMZNKmbKk6LqZVXF9fiSHiefx8fxdrJcq30vy5cM52UcaeHCfJHrmvf/EG+5e1hk4351OQ8nVwYtDcWSz2hKWnP3cO/BhmP3yqfz048TH8ub++Ck5ePf22pTlCuu1108R3i4v4u1dv4tlsHh/evovldqcq4o6NQ+0NV/MaI+ajMbqWzImSZdPMqpiHsZgobbf0LTWF4ZsFfKJ2Cu6qMYhn80VcY0okEzHGw/hejKmMp7VRYZfcYtVeaaGZj3lIGjmcIoQaaKzZdC7MBKNnbJJH0zMHXOmU5mJuZ8ORBIv3q6VydUDh0JOMuAIwpvO5Fr5Ci/LzbEof75ZK0eW80ONkDPEzOQ7oF9jMplO7grLQEdg1rGJRzRSIB1ggj0LLjdpMZk/KlIoq02ztqKWVAYZ6vYJy8YhgcRtaY2Jw0uh8yqxIrR+meTJLJQ27tNAK7NmSnGkn+7eYjXB2kl2AYzLxpM5mFW9rt3XIwZFLpazyBxrve8J4Xwy1yVD9InSkDcKCQcYI7S/EwwoKk7HYIO7a1hNYG87ZTpQvCcnK2MkHx/eaLcLV5tGFS7YgJ21kxyRrezuiosUBnCwOdXx7sYiXk0lcAG926BgQTDNFk2GKUM28twS7BRT6seV6FJZJtns5OimH2fSi8ZSavSf60fRiwzr7/bx/NbJZqeplM5BQNhOSYUy4XnbnbOxaOxrFcn+Q5gRw8m67jQ9M/fDzk6l9WXIUur8AHSul8+Dk3HLStXPyhcSW9IzYHrRuy/fk2nbazinHcmqjUF7DAMWMgjaZiLgcjuPJGOYEJoFWJcyZmYLS1tE6AnjL6+SNd6TnS3lX6MSYtCstCOlWzF6wuYs9gdXKNVWhfEx3NIcOnDC1A3AGnODmW7RyDiTMScRMVk6zmaPwNLUeZbvVpI6VHG4vcSQaa0ZnMoinI4D8OBhKIAYDzw5pVOQTYoda2DieRbWB9W++NzkF4wPW7mTgOE4B9g4dz2HvdiOAzaF8FrfSTeb8cc7QafAaWntylJdBAQXqMZnIsStPKSd2cjTUwNLPnyI50Iil9QESgGYyjk17UMt7RVAiLSCpmR3hoQyvfL6Lm3MBv0X0XLq4FjOb4RIXmA7b/B3zvqqpY16N4+r6SmCL6UoKzK4tm22obKh2yu2OOUmG8bHNVe2FR8Scx035123O/dc7N+p7ylac1XydsCen4MP72xlWs2jGup//S8BJcSD4dZ+/f677XkpfMCcvn37XTgdtTOs6rtsmvpnO4+9ev4nns4XACQ6rCMSwAaaaQOSpqiUtj13xpxlTRt6DmBGGlj8BJ/brsMAqu+AGJ5pcGUgr8WQyE2Mz2u9i1DBSxzSNmREJwDCZwl8FgNLwwCKqZaFy5U+PEY0I1a8MrdCbaGJlbB8BeaeZGSi/8FAoFxFPDvQmGJNhPsdrbg77qObzmExnAlR4CUDT+2FisSKsLqdpwl4JdzWZPRvlx5QkYlk9s+EHLMfEeg6NnPqJK3kULBTFV0DbisR+2SKDKs001pT+dVQxfXsWO8DJNFr1sBUYVrI5tLgZY5egNyaM5CRKhabsH3u5kE/BNZmOqljgqjqdxrvtJv64vI0PB4+y4hXDQh9b+wywuNKWw0QLYDKnf67kaItBCW6kRYb5WklxhTZftoP4vN3Fx9VK52zLYTKtkwFzZWGiJecEalex+n9tnlL1aFxRraacYlIoXlPHdLuOby8v4lUKdgeYMDEdw8afQlqEr9wHgKgiIuwWyx7jISYh23E8SGI9UgvBOqDWoLJIcgIB8Jm+JdqkdT5g73LsWMm7BvdswpoAAqjCFKJBkd32WC0ctBAf672ACa0HCWJla29fnO54e9WTGBNNdxxVER1o6K0QHWDoxaCXxa38W9dqzJ/TJlLsLxyWffbXlx5PRxmiW2QOMOR+xePkCS7GEo5j9OgrjXbC1no2slObNZlX+fKw2SkFOvO8cuJEI+AAkRQoywZen9GGiGIls6igpUg0A8zJWgnFNr8TQ5jMmTVpOfqoD2Yb2ZJppmMsLsUJHgT00zCxaKfUzsVAEVDfRhrPVQL6zQ4vkyYG6ejKvWStCZNRdppNbK7neT6axQTRuoAwhQrHZIE1f5X3jsABrRm0O5mCI3dggI8TqUvLTlEWtGH3NpuUmSA+PHpT1k9HSrBGCPJpIrGSroMEaQrZ3WigdXB9sK0CxZ6uZD6f0oDwnHcsU9FFJaTLYEHf1L53C5gQW5U3m5Obd7KDAGjxeXiGVZgC7NSSKg1w36BdVEPnv/Ele9C/kb/e1nm8pfG1dshpi+UUWJwDJ488XV1ezWPgqv/1U1bknBbs1zMnBSb/kiPI63uiM3l4jL22zqub71sqlMluJ3DyelyprfPy4ire/fiTUh8JTDI4wUvECaCaLFDr0k6W6uvlVAk35aq2JbkEfRI7GTWz4Hb5GGyUBGFRRTQhG3R6ztWeDa8Olt7JhAwUd9clghqg2WCss9IGT6VK2wcbaXxOYE4knEOomKwCQjinANkQjl8ydpJQzZUsv1brlaqK2cUiRtMqlljV016azxUMB2uy3exit91Gs29UoU0mM1VXzsPZK4NIACXtsBlHBFCoi9Q4oRf2R3nOqoyceSFRf+pOvBi7J6vFLs261B5L5smPHOyGvR4YU6TavGByp3XVCWBgsWKSx1kwRtOORh9ok1YWBYu0rLbRtliAR8tsUU3jcn4Zw+ks3m5W8S/3n+NjUytlGYYMoFXVnjCgfYQJHIzbRQxjAsDxh7ZIj2sjcELAngXEgJNVM4jlvpEgFnCykRMx1K9bKzpHCo1MYWzWUMXYS+6omqLw4udYSPxkTPkyavhmMY+X0OcsbGSkMLEjBnAQm0PtySs2fEYxpVey5kNrY1a5Ypo4Tzj7ZmNUUwwtmidoeETadkouXgOi45nsycRUwDLghNiH6ZigwIhVbZM6NhIE22ym0kRpvJlnhxZDaIqEfBDACVbcBZywiWoE0ytvzzPg4YJvtin7KT0PkyJX7fQnvZWi3xcvLFa3kOZfihao+3qClDPGk8eNIYsDNhdZEYg5GcQ14KSMEsuwkLYiG6sBO3sSgFJmhRJYcx+69raeza7UDVoRigEAgJJ20xmWFq5C45ycq/ZsNVHrjFYl4OR2X8daAZhMjBnW8bwovDTBiQqIbJXBCBTWwUyn84iKGkfRHQJy1irpOiSrA1t00Q4UAHiR7s5NYU56E4/FUVsrVxYyBRzORlPdSyoSc/RajeAEvG5XZ65Tb+0oTAYTP5ah+QrDnGxqwIlHgpn0wTG7sAQwqTwDOEzrXHMOmTwbDbX+3eP8SsyH2jqNtCZug1u4LNY8075N5pbB4YfdgVPn0vK8l3Yap8LgdqcMMXlVKVxz7/OfusDCfhZoosekh6T9mJ9tWBrM9NiHU6BifJyFwSMb7jmQ8jXAY/bgy+M5/zPHEL2fgwZfApP+5z6+3781ODn3+g/1NyWeImLw8vkPLQ9JtdvGFQFpVRV/ePUqXl1cC5ygq2B0lPl0wIkqXxAwdCEbxrhKczDGfLGHN2Jms5YACmCi0V9n4bgG8knlYWXKZEJbp4m4mc7iKcm5bGwHRLK7mCE+SXCiUbI9lD1W7YtYzBZqEcgLhQAu+osj/DRAzxCzXvAJEqORUFI4WXKYAlJ1yhjzxZWqXehAHsrpYiEm4V5uqHuZqcmBMlsi2qAY7aM9gSYDszaqBB5qkkghFNJ1Eo4FT5Z6T3XCwklhw2bkUcYY2KxM/iO6MfvC2DQNkhjRehPGiMsDrgcUVin9E2jj4Dei68nCjOYmw+BkYZ/Hb4A2UPXDyq7Wm3wHGOkzOwBzMh9P42J+EaP5PN5t1/HPd580XQM4AYhSQc2agapeQNBVVdnKnuu6x5KcjRjhMLb1sG4ZcKhK1xEDq2YYa9o79S4+12y8jhdQdQVti4C5tAAy9bWMFQssiHalxZKB7q1Hfsm8mTWHuI4mXs2m8WLiihzq3JkgBsqcUxlVoTVA7AywQROTDJtallSsxQI1BXU8UBoPRiNCOjBaqfFIi7smc3KjZLxY0zeHNvZbj7ViDMgiL1dlxNzkpbAZK6hRd4LH8FMILXfYQyOvExw2YU4OpCBPJjILM2t0bEO5DWqwK1q8a4UlODlilK7r/OeAk9Ly6oBIX2x7ds0vrIm/EXgIQ0JbZ9YanLBRy+dEHhzFpt0AUBEPgMguIRzdjY0MpDzKzyqfDhjB8rkT5LIWSASIoyibFwL/AS2IVt5JEmbvd7GWfX2yvDktZvdU+8kUcOKP6Oq5MEtHD5ZSXmRAX7awbIJo5sTmlwRnzuKSrK9MJhbroYwdJw5z7ymTTAJ2gKvt6TWp1BDfNdO5lI6lwsnYnkryc6E4Yv2hmFRswlA6EF6Wz19iOrgXOXZHdGylO5HOD4PH3PjZ1BHlQr+wdpSRYlkpjEcqygDQnxC3K3Gbc+hJTbG0OiXZyEmtkjerh0Da97KfgaLxKeCI81+Y99K+nU0dHWHtjKMLeIX+1JZBUCL4vDezM/hng5PsLXa44LjxHqHCYyzIww35y+/vb+L9ts4pCDmjaT2LU86CkzPA7NeBky+Mpb9473NA6zEA5jWrvMQgBs+e/9CKuaj38WQwkO4Ezcnry0v5nCCeoqJdUlXLS8Q32qTxn1B2UVWyC76jlQEtyAINSocy5U+1DGyeVKg8tReguOWJ4R4zG+uT0VhU56yuZT3O4jUnUI6HJ28+GBNGmcejibQPnqZBvj6UaRz6AX5Joa/MC6LY7XOi9M4Unzr+IhfM4TDWjE2zMOC+GW2sdxZx0seUIZtYFt4XzsA+AzL1AYgc6rjbrty+mE1E93NcMarifr2RKduugfr0n05/wV/AVR3TKyyoRuN+jJTsrLyIHCnGzTKDxdx/yFTHnJiRmR4eCdnPZloHkR1TQrKwT2Gsbo5MwFW1geBwBGWOiR6toEGM6kYtnQkR4+NR/LRdS3Pyud3HRs1unFNbbSJ4h+BR8XJ+Ec8ns5ixMDLCqU3BXgtUSYx4l7F45RK1g7jft/Fxa0aAiITNcKh2mETI6ncfKyptNjBO+u1NQQsYIX4szzkWrIwScpuaQ1wc9vHd1WXcDPBgaeOw3bp3nZQ0C/V8sVClvd1s9HpQ4fqtSnvgFqGYQujlolcyMGKSToUYmSIK99tbu5KpyhLAZgo34YGcs9lkKg8L9ACAEy3EoFYE2tiWS9dgI3BaC2i97rH+5jyRewJzwig7bF6KesszfXzwc9ss9/fjxeEDOdtppdhfSIoWyovIwxfsfq60dx59v+MWIRB52OueBZzQ0r2ppvLKgU1BS+Wa3gZ5/PbETjInbGIZssgxdcxJCjwt9uUepH1BewRWymO9uibjSewH41jtD9pQb2mZYfyIQDqN/ajA5VOUlgNFy+L9zR+yVOfF1NAsllsltKMtQre+RmxR8V1hSjIins8vFKJJ6xlGWkWDHhmPmMt8LXOTYCFLq0KTZHw2xSkcE3wxZYR1Ukc8wbst7N2GQRRL0clz6UEFM4mIXzUOLAboGN9QwLnehwNjLaQIUBHRRHUxVzsHL6x3m3V82G6jpijJnCxPOnM/Oj1ZLHHxJxLLUTak4/ksrEURkpeiTT5ZxW08p+FKdATfI1+b1BPqOe8GL/K1e6aEpeh5VFLyZzAn/cei/4x8jYHpPn1PD1J+9ufaShS6v+RX/1geHJfpuAfP82Pf++X7fDnB97VjOfe6p+uI1xu/yuDZi79pWQgMToax2NXx+1ev4runT+PT23ex29cSKq4gS3BK1SowiDnaj9YBfFS60HmMgzJmCnuiVkZmxLhlUJwdTeMZnKBLgILnYTI4gTm5xgNgV8cMe3s0FCNcHe1F4sqFioJ+Okpyj1zSfmHCAwZAKu2sQHlAaekYpFj8JR2D8nAU/aQHHOEXjAtOsNCUcgvFiI2RV8Vz87OYa5HGbB8KAR2NGqI92KvigLkRg6PJJUzORtbtMHHRoEeBiSL11NUW/1/ACZ9JYYB9qlABg0aoABMbIeXGLE0Bm1o64LLIs0hhhsZvWCn+7G2QRVhWhFjS57DwD7hmudhxfnaHmFORjRj7G8afyKkAfI4GUbMRy+ckbBpVY3Y2ilezebyczGLBNAK9893OoY+qknJMuYANxKT4nNSNPHQIFrwfDGKtCsz2/fYDsalWCcgSTZ4ARcMQXGv65njCplGWxI9ses0hLpt9fH99Hc+rccwYkdysvThmiBzjleSHsAhuNyyxTIgYmGjkl+urXn/aKqeIu3M+hSnrLO+9sJf8ktIKUhq39AmYSJEkW2nD477Be6Io/XTcmeiqSaxs69TkkrQRH7ZkG23jnqwiwGHqZjz15l8FTJSvnBZHp4vd8SfPLD05Snyu+ukASnF7/doKf2bF0mUFRGLkpQDLkBiWGIs51xe9WBoBC5zAZgD8cpzYj4D1PYzAel0ojNGX0e563jPJ1mnZoxiMqqjbkZ7Hu3obn3e7uMtcHT2fyodxoKdboaZoyuIphiqddrupicJgFYfjvADSnogtdlminJ+miYvBIJ7NFnEx8HSbrPrRwWV7z4GFWDcA1M3WKeU4q8yihwGcwJhg666x5JyEkZA8U7zFFjKcIBdsR2OIdS6RHUwkKjZhlGGUtH3rY/AmxWQWOD5/iNcHasNy7j7CmtDa4b7OHDSleyc4cUxDegTlSSxBEY9uagJ4EuZZJN4DJuX5Yk2WkzMFIcAuw2a5bw1Yj2CxgB79meBNpcrJM9T/vnJsX2vrlOuR2+qj4P1r4L97ps6A/7Pnpxu79VMsdugrItj+6+dqYWidi8AvByXHozm1F/gl4OSx93nI2gxi8PTZDy1OjGTrPEV8tVrH7168jB9ePI/bd+/l+QETspkQeT2WkQ5AG3DC5sxUPi2MO8RkCKmgquXNkSidNkVWlWb1rK/QwpQJvWJQ2jYWg0E8n0zjyXAoUzjACeLOatBqtA56kQcMdLzfsWFQGfmBw+OEUWLaMDJiQsiV9KbMz4ZOa1W4mnQK7v/KtRHanU0YUW3mQih9mEVzMdcorMcJPcxKO6ds8rA4tANgBXjQoPmLDbxs7Yfj2OGH0XokFNoTgILImPc6oK1J+tVqtWNYki7WI+DE2n+U+0wj2KSJtg7gRICEv6M5AehRdaVmoohK9dosFIAvspOaOvaDxhsyC0J9kDaC42fLBpyQi1FPSRPG+dYL9ZTFG/bh0MSLySTeTGZyY51sdzHYbGIoYV5CYapBOaT6aYDDuG1HcYtLLJkbtC9Gw1jLedctwGIUl5E6PmZVhb4CahLSWkvmxIK5JqoM/cOk6fsnT+KGdheTGZuNFyVYmdFIqcHF7VaGXQk6rQdKzwy1AnKhA0gXkzRR31j/M0HiUVf1uoksKDk7Cmc7GreJdNJmxxgmwYhbLyhsOIh4002YhZZNhEmw/biKFedou9W0DvoTwAnMCWD1FJyU3fMMa/vF2nEKTr5cgI8V59mF51eCk/77KW+G9o3aOhFPJ6T0zvT3oczTuB/5/0YVul18GXG1JgtQWkIS3fJwVo4WYQlpLZL1om0bAQMUJ6WjUdq1IzmX3te7nNbZyzpBMQopqnQ72KiD4qFoTEpoW7eois3M9y4eMfpSFmQde+KndwI4aVrrtIaAE6eHFx8TTeaIpbDjMNcGIOy2RdmMrIViHUNbN+NZ5x5mUz60MeVeJBeKNQsbedY4WRvYhVqFSWZJFe0I3iZqoantC5vn1wBYy75Bnj9O1q6HZOY08e5+GR9g2GGax6PYYRLI+S+mdXnSbNpm0tfsiRtiR/LkhI3SiL6DBn2ePT0nhpdzkmGX3Cf8u445x6wNTrzW86sMGjy4xxO8PMZQfJ3B8CTXcbMtIOH8Fn3anukD6vITpxv3Y4VBucmN8b5WYjw8loevn4qzkx/vg4SvMzc/39Y5PRN9JrYApNOv+f0HMbh59kNLnsOibeKGG/juPn549iz+9uXLuH3/TkCAkdjtrBJVRwjZnmyIlmqFNo9TU3m4l4ddpzEBlcufI3NKJF7LTcpVRE7PaDwYLclBI6gvEFVWpN0Sd39QBVyxSCCoLNoLWTpbtzFobWRFS4cHbblZaxGTkItNIHNQACgsLIATPlPnipgGW9zB/JwM78hnkJdHxGw+j8+fP+vxmU6nAmSM3/LA0H9t6kOsl2SZWhSpBxa6HjMljMgY9xwM5Z1A8NVnJnlqhyny8O7R07D4qWpy60iPXBFkyszOLEufOdHyBtDDioseOvoaGbF5hFhABXACaEG8ysOcYlhd/Bwx4J0Zz1weEP/SSrFoUEJlRhRHVSybRpk6aB6a+VR0LRk/rNLz8SRG9U7TXs9Go/huNo9vp7O44byTQyNTqRQIsjFUjgrgZzftIG6HVXxqB/HH9X3883IZ78gmwluGzTsBwrGycWXgqYfjhAr3YQEnLMAFnMzbJq6jjW8uL8QKAqIAJ5qqmQC8Rg52zIVekzhpSFbAScnWoe0jto8xc0ZVJb5j/HhrnY4kOFS1dpZVVVcmwzLHowBDT1A48l6eE9nW4blYTCfZ8qndVqRtOK5iCTjZ7fSbDcDgJL1aTqu+rEotsv7aKOSDJm93z51WkV9jToo3xunPPLaofQlO0J04kRhwAnsyVRKt/T6YfmLzwhYdsKaqXxMrPsdskkV0LB2VPGLsOCodER4yBZwwvZYg3VNkg9gFm2hIc4LPyT0sGFqJFHmKwcipIbFnsJs9B1MeQ1ePuTHpbrKzbHlfbUodc3Js8UybNhZ7Qk/ncVlNY8J6poLFmVTSl2CkVsCUfI7QVPjZ0y8KMHV33apCc8LYcQn0gzXVmDG5WulWzHHxnHDcajdntpSMM0smjvL23GKiDYkeSuCEKUCiHzLlF/0ZE07vl0sVXvjxbGFjYU7UxrdGpFz34ldSNi1AuJ7v/uRXepL4DABCs4WanihiT3Xt7Vej3xl4WdizssYYnByvzZfPQwLHR5i/nwMnD00Ivy5QPQdOvtysH7ZMz/kE9Td8y8seMqengKD7/F+Idj2McQ5AHMHv14FPiQM4D8ceCoofMiMGpqWl9OV5GMTg+Yu/EThB3/GMBfv2Ln7z9CZ+/+Z1LD98iM1mLXS8nY6lCSB4j+KEqZloMduxhTvgBA9MBLAabUwKUQF7SXWXB65Quj4vBieM0UFxvpzN42Y8jouGpNK9RJ2YCwEaCuq3HUfqThhtYzOnxxmHuFuvlM7Jokn7RcK3tB8vo6AGJ6YI+VlThSjV7Qmgfiv6CzwILi8FTvh+CcOypcTPaWEk0G6zkXBzMZ/rhKNRQHQJaAKcEHAncIJfDGZPEt9tJBz2PH66BKWEpBv1zQcbYEKVI08GWUJbAOqHuhZVDDih19wBE/3do8SAkzJG6ZFEWgaEzQG0KrXFlvVGLSnAiT0hhjGdzhURQPDc2/VS4ITW3j7BiRY9zm+9j6lM/Jr47XwRv7++jh8AmVjoa9zP9DfXxCF1zuXYtMP4EMN417Txf9/dxn/5+CH+pd7GcjSOHS0LqrWkdD2SmSF1xYCreyKKB6eN5WS21SLWPcSTQcTrxVzJxBM+N27E8mawGyaJ1X1al+Ni4RebpcUP4XC2ArXJFJ8VevJU8lt/JmmDfI/q3irBkwmiircOD2ER3FLlbbY+HjZiIOhc4ZTWH9FW5OiYzMGs7j0j1wjUsf7ne6hwT8CHGTEvOOcmZs6sRMezeGYy4XRBeWzhKwtgn+Z9QGGf/CCvq9bDnue8lcOwE4mZNqPdexDoJlkX4F9SwMWaSEdgsWfZfDG1K+DE4AFPD1xjmUbTUmvLd2lH7FcjB94eOLmnaKA1kOGThbV0CxdSwyyYNzinY7MAlEpPm3CKpOTjlBM3xaW22K/DGHHH0ma83O/jxYzYDrLK0tOFz2jHBiU2FwmojQFzbiqvMfeeJpPS9h7TSXQhMpxM3QlroBk5T6WJCUq/KsT6TNTASMklOlvIvIsADG23ZF/Qv/C8z6ZT5UgBju/b8BTZaq2ii8wc9FBM66BPLOew2Bj0QQgXgmskZindXw2ovUGLgRbySP1dprg4isOTXJXCtYrj+FF3xDXTa9D+7zsof2FIaFbtsV9fB/fHSS3//JfMSXkGTts55f0K0C1g4PQ4fhacnDAnX2Vaei/u70t38jMf/pe+zqko+LH1of/5jkDkOAByCob0iD9/9kOLlfq43inXYrxaxXdPnsY/fv991Pf38enjBxlorcbDWA8jljwIw3HMRrNo21F83uyCh1rTOVSPVBJp9WxzQ9POtDv8K+2cU/ipBHkEcAeYk4GZk/E4yESR/bjaOUz6tNJ+QElS7SvbR2ZWFhZKyIWgcr9zaB83L4u3El/t7aG+beZtiO5V4FRZ4PPYWBQ0KY0a3cgPsKGU2FwALS31Rqn3ruuYzaYKFWQMVxse1TLvJyV7FTu0J4yOklO0r5Unc0+bJEckNV4o0zIzA+px98CJ7LnT48FuqGkfH84fEUWulk7kbycVy+dEVYbzYWQHn+OImhga4jJ60Egr5xiGyrb+xJBPY1jNFDuOyO0zrYt0CabeEd2aI8OT/S6etoCTafzD9ZP4h8vL+BZXVlgdsVC+D3Q+uC/qRszJp2EVPzVt/NPd5/g/P76P/77dxiccOkekTRt4GsLazEoPuTDlsc8qIWKaPOmc0wqkVaBW5SBezWcCJzhxklAte+70duDaHf0gBrp+PDyKm08xoyjk3NS43ma4fG8zSqzMnD513BPDKlSyd68AjAGAnDtaMrQMxeSknfuktPhyWgfRMP178nQMTg6qTmFOGLC378XDykkLqm/nn/31ywnhL1mY/sL9GDgp33P6Pqreuc8Y92/auJ5M46qaqKVDuwPfHu5raW9fkQYKAAAgAElEQVQSnPSLREAAMOOC8DuxIaWtw9ixHathpdjcTOd7A/T3MrBjoL+USL3tCizE3tx3rQoi671yvjClQb2pD7Us8tqnDsznoajq8t7VGP+xna22KUVD08bTthVzsqBFlRYHFEYyQ8TiQa0Ltys0oi5MZJFt56uSTsTSl6j9Ym0Iz7us8lkXkkl2aytF14i9yQNTLph9dQAEmnbUtNMw5rOZfRDSY8WhhJNYYOCGUef+ED/dL+PdcqlsogMW8tVYE55ObLePSmFHisNruTEdapGRELkXCATmsSAJ0NqeVbaKIZyrtZ7jfcV0YYa49gSwHTgpxnFnUrU5BooQ3Rv99eRnn5reTpbmdd5cyw8e7/biedR/yf7z2m/RnXvbPkg4x0Ye9U/Hh/0xYFHOyUOgkNYIJ8DlMebzy2P0/f5Lfp1jTspk4enPG5w8/a6lghntdvFsNovhehXfXT+J/+mHH2KAVfZPP8a22WtaZ8VvxjmZWIkq6sMgPq63UrvjCIjwlTwFZahow0i6LRXgBib56BYVucZDLapEuf56Oovnk0lcogLHAyFVaBpHLb0o2ioDRvsQQlWajlDfNFN++8FggBP5FPTAicbNeBi5sajSZfFsLQS5LPxW3zfHejlmpnTUSrCgRGURGxiUPmPLzuwJeaBgbFYAhk4yXgqMG+NZMRrKbffDaqnxWWzIJW9Tq8Uz+MUPQYg/RXAsFg7+c4CewQn7tB0w+S/1nVnQcpTYuTrQvSxUuL2W5FHfyDp/A4/RrnebGI7tcIrlvJipahrtqIqPVEWHJpYYK/HxaWclrQ6NNsaNtanjGvHpeBT/eHUZ//P1k/gtVuT1VhuQF/Fk1Xj7QxvbdhT31Sx+OrTxT/d38Z8+f4x/2mziLZ4z+ClU02582zbXuYjQFcpRxEIaIxLusmrY3Jom3NYJAd5LNjKAGZuSJqc8dihmbZjXUixJghMWrazobDnvoEPAi6qZzovE+geNunY29riUevRUybc5BsoGA6tn8MOVcdtTZliqcp08y73qypH4d4MTgCFi2A9cK/r5MmBLH5be2tAxJ78AmOj+eWTR7pbZn/n3r31fWQxPFzodI+BdmpODRt+vEpwATBDIcu8CSOVHlGxBmfDIGkcb8MV0mmxI9v6pxmmXwUpqkzOQLZDCZl5OCibYb9kMJIglXoHfmjBBGMpYuI1qvDGmU3BplXEM+nw9Qay/5twnrXI5iCJ5S+rsWOssjDU4uRkM4/lsHnPWtAQn6JjaoSt6NCOAAxLadb1kzd+qPc3Ghk6sMAMCwejwKOBoy2LepnF+nnMDJNYC3e9ZKABM5KcjrRTTjyPdozB6fA4lI2NqBoulNqXXR0zPqsur+NgO4p8/3cb7+6XyxGI+U/ufNhlTmjDaZQMqXi/ldpXeJKdFOF5cFeybc5zs1DAF3kclPJFnSdYFI61nRJwUN9yy6ep+68Tc5ZqUd/WfXA9NUyEXcIfYt9UjPiNngYOmBfs1wOPMyWObt4NeHz6sXwMX/eft9Hj7P3f6GucKmK/9/F8LnDz22QpgLW230+NTN+Tl0+9b0Ohgt42n02kMVst4dXER//43vxFgufv4MTb7OpbDVlU/lHKDI2EzjM2uieUhxJwQvCdwopE1QAkV+lGsZ+Yk6eZU6nPzS76Es+Nup5l/Qtpez+fxBPMw7OgJ8tvvNAnD5qagNGomDM0YB8x8EWU7pLhLfcp0zeThKuLVQilqnE2aGJgePgfUOiJavm76t2XEMylkHniF1ZFDc2ijxq+ChfFiEbP5NLbbtUc/6YlvtunaWkYIBzpGFj0AChUvhk8fV0u1d9hkEH9qydQ0Rw6oFOFYD5zIujvBCQJenU15NjjvhevIog5AIZqd6pPFiO9kMfL0g4/L4IRN0ZvudreJyWQst0UWI03EjKdawN/fr2LNosX1Tx8S95Ld4sCfYXTYxuVhF98OI/5hsYj/hXTr2SyeiAHbRQM4kRmf4enggIV1FffDSfy4b+K/Lu/iP91+jv+82cS/Yvo3mkQ7mxuciKYGSKRRZQEnqobd0YY5QUOito6O5yBwAguHRfiCYDmEs3tGMQ3yAH6ICNXGQmydi76EiKpObTOu6R2AqG5ht5cwr0MIrewSvB/QGmW7UKOnqYUoIJW+Pb9Y+AEpfA+UNzop3a/Kk0qXWFyB6fejMdC01Dg+N4d4u9nEe0wRETEXd1gEx72V79csrt4Gvvx1Fkw8trrm1/tV2em3frHQpQkZ14moBcDI1WQi5gSBrMCJOiZcBzMEnKOSmeXATOzL8fJhkzq6oCpVF/NH2s/pKqtIA4Bpn2HSuPog1oOR2OAltuesY2yoU0A5luzePA1OrG3Qc5obij9X2VjswOZ2T2/+PXUS3ph5vgEOvpdpM94MxwInJShT47A8L0rbTvAsvbSnTvBc4v3lVI1FPa7YsuxnAIAsnpDJIOsI52WOhkmgnNwe8psygDBTjdGY0NIBrEuHNR5LJI6tgtYHWkFkFrGuTGjl2+ByPBlHdfUkPsYo/vj53qninBeYEzyj0AxhuiiDQLtQuvma1g0d8+N9weaU+LPkOc6UYly/i+uuGFEZMtr1e1aNYzqmmNp24YW6MTKsx9uPtV++P11U9n8psvYMOPklbY1jqd1Bhq7Fd/oMPPZ6pQ362L+fY06+3MiPOpXHwMDP/czpulEA78+fh68zJ78GnPTZK127N09/Q2POPiOg3OV9vF4s4vcvX4pJYWKHcbP1mByUJpYovgNKehDbuo3b7V49Wm4iKg1Nu+RN0b2ZRJ1H8Y2rCF8+FhCQ/ZCRzt0uXlQTARQmdubcOPutkDHMiZwGixVy481RZmCIrzASo+rNzZzXpi+qChU6NLNtPG3j0TMWLB5KuQpm+rH1B92cWbIkvslHGGc1TMganMymsCmlZ2nbcTM1ngigSncGi0dvcYtFQIYHDBodTe6w0bFRafLoGMyXW7jZG1WDRbgGc5KUcy6UpSqyKNatHVWlAiwRMxwU1f511bRHaJm26tWwsnK+qWM2IRoAQNjEHI+TySzut3X8+Ok2dtVEKvzPJDYTzKc1mKoOmhX2pI55vY7X0cTfzabxH588jb+/WMSLYStWBXBiB1oWe4X5RN0OYzOcxqfBKP7behn/x91t/G93d/GnwTA+symP2dA9jQCVq2UO0MhiMrbPQhkN97BujpWiV6jreDIeaUrnejCIJ6ORdA2wEjAna7UIzY5pEiPpcmO3Mpljp1bOmRiQFO2V9iBiWjwj5LvAYlr0CCygOXoqd1io8Bw/h+Vjs9MoMhQ6U17of+Sy61FQ3kv6FTQRXBuZ4G3i7Xobt0x96T5KYJ++Gf3FsE+f/lwF9MsI2Z9BJr/gn8txdMxDbtaFObkkNRoWBKE7Y+C6EJ60eLhoORKACoj7HpPBGWJ3JjVoOeuxa6XXkXAWgXeyVLZlslkXhQTmkHfJnKC9YKqOSAAl6xaSVNrtYoyYpnZdhzpHxDt84gkgbVqdLsrPtFxqOToKsRSwMzJ9k/5AujdVzTNNY7YI1oh1kvVLXifcS9gU0IbZYSLJfCLMm4sn/p1hhf0OMGHWAw2TppOEWvzeFCkeZx/Z1VtFnb1PHNJndpF7FFCtCAZaw5Ox0rW5Xyum9saT+NCM48flSmGnO+5JGCcE7dxYCQj1XLCuZLuxuBXL8TfF8kwbAk6GGcxX/FaYvhRblIUI6xgTiBcEjV5cxHQy1P4gnZ9a9WnKqHsy2atOc5JMRxYYkhswCdZky6yn33oIQB+KVMvtbjPRL5mTPuTvZ8ece0xKW+exR6g8yz/3HPPzP8fA8O+nz1J/rTgFQl8rOI7H+5eBk8d6z8IQ39780IKMVbWxge3WosH/5uaZGJTd3Z1THkeDWA6GcS9U3MauZmyXfi0usH6YNRrbgZOsIgRWv8yc6GyvRWMP7Guwq+PpYBQvZ7N4XlWxUCgYY8PbFKsO7XLIs7pPOjIN3koCpxafNJVhY0B8yEJkOt5VuDMlbMOvcbqc3tFUQMaR8zolYItqjMpc4iqNLBYU3mjB0d6WoW9l8sI5PuJ4smNj+37OFQ8ujrIITD+0IbFsuaG51GUyJElC3QfSnKD56Dw6EvTQ0oFuVWunlQiWBxg2A4GsqE82V75Wskpos4imHXkcGNbggGnaPkaywB7Gk4vrmEzmcbfdxZ8+3UoD4vYC1PdArT5AxpA4Ae6bdhfzwy6eN3X8flLFf3iC7uQivptWUR1gvRgrbDRmLnByoBUCazSNu9E4/q/1Ov73u9v4X28/xx9jEB+H46hpK6VxE1SuCyLAGsZ+PmWAFVP1Bics0FSIw3ont1E0J7QJn1UT5Q5xXWiRsRnJfCot9kXxjujZG2R0i0qadslVN9sRgF70TiziLOgOsczoeCrjFGFrZDiF00WITFUvoa3ABd43rn7ZmBTgqKgB7ku0AI3GXJvZTODkx9U67lTtk+o61v2kRf+0rXNmoXps8fv/Apz0gYmOI5kHjxLb50TMCWJg0rBp9YilyCmvMvmSdHwRpXI/k4bNBsp7eA3gOUnheGnzltapWhkA2mQ5MQFEc9KEssCQniqvSB4n2cFVF7dMFVhr1Gdi2VT/X+be9EmO68j29IiMiFxqLxQAElxAUqSkbvX62t6Mzfz/X2bm6el1a7rVEiW1KC4gCNReucWSOfY77jczqlBY2IvZQFYGClWVS+SNe48fP35OahEoKCvyY0JuGDQAgnUHJ4CDLISl4yzXfgdzMqHFqosTh6XACXoyH9l3kXUhZkPWCWKPYPE8Qwf2TqwRzC6RFOhOCCyl8Iu9gcdXm1eGdB79AUDGLkJeUaKHfMS9qVvtK1xbaegUOAibpERQpbTj7PzdrLVT+TitnB0GpDPirhflmT4+5eTCVxnLxR835expENXWiV0vPrs05SlAL+bEBOAPJ7t2sLereBPcvvXZ0+pSe9XbQIkp8fWXHLj9yRPnJRAYRUU6vO8e2H1WoQ8SUpigE6rO4G4f/R0QexpvfsOP3sec9IHIfYxI//t9QHK3gEnv6z629T4wdP9reXdw0r+u/lpuC3Jvg6HMsieHT9dU/HzgGfqAtrajsrCnBwf29MGJtTc3dn5xYdNsbTMSUqGY685mS0zHqDQIvsvU1mFxOzhx9Kp+djBpsvnurYoNOJEeKbJhGCdere1kOLLHo7EdwHDQ1mFiiMNTkeUuqIS61ORKxfN7CjGLTHR59OL5ebIlND4M2xE3OhchiehE0QNeQgmvaQBGQUsHLxoljNRTDjUEl2wEbA4dQlk218hVoZpgfTJeSnuHd++5F/7GFeInMOWjuFdtZ6eI8WJ0bkM/qtJIokansNWKCHdMoz0RJmLc/G4Q5ZtfEsXS1pEgVu64W3DCxsSB7GFogBOYq4Gt0Zy0tfwlJkVpjx48tOFoYteLxp5fXnu1XlBpdlbnHvJV0yJpHTQMMkzPajtsa3taDOzvDw7s53u79vFkZGW7kFOFJq5iGsBd6gjfK2xWDO1Pi4X989Wl/eriwr5erewMLRDgRADKwyGFRwR0ASfei04eKnI+kRYJlOwg67AqBXIB2zBxA9aIps08s4YrzAHn+hEpODaeClsWxCnpTfSBfB9KTYKx3c6j2kyAJrFf8paIySHATGoF+Vgn1vUYzXW25LqEcJmVC+PFYccmS+uJVdSNRnZaL+3FfG7XHKYxXgwbl8bxNht+tOzeTsf+2G303Tbbuz/V3+S2mviwJg+HWMAJrMkuxUT4nvTbOikJ2KdewswuJjf2xmMxJ/yR9izAiQvkPe/LR2WTMN9foXRWLZlhplHiunVPDk1ABSsl7RoCcfYutXZClB0MmgqQACcunN1OKiYhbczWWYHVAAAFo0PuuTxXnMIRgZmDSiP/SvHWZB76OQe7mqohK0hQjccPV2CJ5mHknFFU0cS6CNaDR0ohp+hcpGdSsYII3n83pBm2oPjjvVG0DWErAXrOvsD4KaeM/VEml/hW5ZZXA7tu1/bn67ldAYgooAAnCFiZ8mHfDCDopLmzP2oXJHAiP8/kAROgLxjkdG5w7SkY5W2i92C2OxrZ8f6B7e9MhAUBJzAn8r9SkrQXF4GLvNUWU0Dpvk7rlJ/dEmH+X/17p2/sd3dtJwC6VYy8WXPSZy029+u/47Z6Wwuo//0ETu5r1fbf293HfB1T8yqT8+7g5C5oug+cbH8ms+yDo08FTvBXaOZTiVD3crOniGI/+sgWZ+cCJwT/TfPcbopSi3K6JNwPeF56BHaAk5QxsdlIoiurGfpemZbekvdzUedn7snRtHZUVPb+ZOI5O/Q4ZzPpTjTlEOBDansWN6Nr+IUg2gqhod/QLmIbj8eudFd0elDvmJ1xqIdniRxne9kSgBOlnWo8VAIaD2JT39dfuSprqOXV2oayfXbnRn5P0wISsIV6XjSvbx6qdjEpYnx3tbLvZ2R5wAL55pDm9XkvAne8bskf3OeBqlCCWCrn6MMn5kQiO4AInixKe3Yb99Tekd9JCOM0oRITKFRzhuaE9kzLhFRp7z18bJPdA7uYLux0Ore5xLyen0F1REwArMF06j4hWYYvTWP7bW0f5pn93eGh/cXBvn00qqxqsJwjKdTbOnKi0HRNad1qYItiaN80jf3z5aX98vTUvuo6O0PoXI2UzcEvcp1RG/XBibzxN1JHFwOiC3JwUttRVUq/hG/OLjvVfKEqULP5jJnTQhET554lauGEM6wAKxNbOogwsyKsjyurRpNPfYnZgOHobrmTbgBKfP6MmCenWX1WshD30c1V6UZy0iNAYYeolnXGWD5+L7R1BE5mfhAAZjtajHIg9grk1Rv/1ema+/bB/2rm5O4md7eto2kdgZORg5POmRRAtSa04hBNdY1n07igVm2dEB7zz6qAQ0sGsMPxmPttHi0e6aSSnh3dRtMpFXtJx0NTcxQPKQPM9ysE757z4vuJ1kOAE3F1PpLoLsYqxGLwVzSfXNuUvIz+i/tLTBFC1wAn+O/sYV3fuhZFGzavkedNIYYAVFnP4/1DXIfbFDFyXpKtpdPftS4C3pG4TCElcaxOaZ/aQRhPgeI6VFLf3dRSs4t8D90hLBS6OrkZVxvtINOQFCWtRPEDFVffTMnDApDACGOeyNr0dtGG0hP7GFb6vUWoij3aqemaugNvCJkFFEJ7E+6+gLr9ydgOdndVFMLkJHBSw47LWXnbLHCs3mdOmIp09k4gNaZJ0zq9b3T39UDfp4jugpN+W+dt7Zjt796PUu4DFffd66/7N9+bt75ZG1AUTO/rfm/Ddr51iunN4KT/ru4yJ+mzvf8aAU6OP13LaCfAydBWmpR5fzxxUex8aaenLzX+ir34ZY7uYGXz1nRTs0Em6/gkQOMFuVWxLwwRFq4X03/7Qo2XrUK+k+IecJIva9tdZ/Z4OLbDorBd0Pdi7m0IwAkjfskWBMAz8BA5D7HzylcUunPtGntL6FFDefRUxaJ4iyfk/EL5eAZs2J+wXIetUNos1ZW0GpC//ofKiXA8bvCU5Gl6fb5ohfVleETPNJdvh0yOFDhmNuvW9vxm7mN3AARNDPnvO2XLG3QhGWCLA00TCClQK1gpGYalCQD8SVDZQ5lLd+J/06eFQVFlDnMiMWu45Co4sLGKqq6tlcXz/uP3bLy7bz9cXNvlslW1zrQR4KQtMm38y25ls3mtMDbACUByt2vs/czsr/cP7K8fHG3AidG+gA0QbR2rIIOiHlhdjuxZ29lvrq7sly9P7d+axl6yCY8n1qoHnUvgq002bPD53B08hk9NLC6NUmo0vhE4IfAPUeweeKTtJO6DAYPBggErikqbOdWhBIjhRpks6/2jwBxtZOMhAWsuTmQToyKf0XZUOzBgedoIwhOD64wvhFpoYcUtoBvj76Q0s6D4XKQJACDCaPHe0ERxWFZD15xMZ3apsET8hAjTxPSvvxFvt7r/PzInaSNMACVN6zBZdaDWxkAiUWr3QlMtLgL1Kj8CDEODwf1QoK+iwAjAJ6AWeS4KsCOAVFlW7t/BgwGMYRtZixiQLYzihokcF2ujQ9HPRFuhP63j9+IWnKT9RGtOQNkfW/uN4jFc66ECgUDRNRNka5sMcptgl5BnmiLbZaoLIWiAE+2jhYfm8bqYqOE1CpjgmaRCxRO7hywVXpP0HQ5OAM28VxkSbkCBA2CumRLKYyJ/GM6qcoRl/YXrarustYe6kBsTTOISmMJpbMk9nJldrdb2bObgBMYpgRPp68KoLrSpGy+TPhjWGt2MRgeIuDO94h4oFJI+Wg4YPdzbtclwqHuINHrti2K/XewuiwhFi2yBSVp7voVs0YsAaJo87Imd06HeP7xfgQ+bBOr0nW1b51WG4X7w8WPAyattEW/3vQkApPvmbvun38q5y7T03/vbdSf/PnDiz7lt67zansose//okzUfLIFjxHVPBiRltjLQIgDw46Nj+/7ZM5mGoTc5t1wH6rzLLBuO3E45sSYSvsbBnarjqG03FUt8fltBbCjvGfeF2qxbG7edHReVHGv3qQ50mDJRwSbgnWh9sYEBKBCQ0WcV4Nh6hCT2JtmQs4nAoMjLQhsN/edoQTEKjBBOo3Wua+DyESI4GY+0gJfzucZsNwc748Q+Cyd77Q4KMpxmoQvpEWtqiRsFITHJwtympOBiyoaz4nypfq2mNsLuMOpg11jovfsi9BvQR0x5PG2yWHyLDUFQttL0Al/a4GMsk40ewIJBW8rcQBiazI92hpWNUP3jdbKc285oaO+9974NhmP77vRcE1kCJxjuwWSJLndNRAPpAjNlBLiZ7TSNPbS1/WJ/335xfGQfVYWNMCpDFLv2CQo/IFgg2K/nat9onHg+t1++eGm/ny/sBZXYaEfJxRpp1IyWQ12Z0oVBE/bu0gRFNcSEAmCsaFs7KHJ7NBwqlgFRLIANkbKcRjlAELkWpcYmqb40Tg41HanCEk0HGCFFGBFhqpxlzkZIHOsfPU0KUIuodt3UinpwsKEcp6hCkqW6NApyIA23ZE1SuGW/1jXTPFyHorAfpjMxJ7QhEMmuYE4CTN/d4N4VmKSt+/5t8z//X/ubqzxHQnPC/X043lEe1JApK94/BUsAE02YhdbD2cQYA+fnwxdGLQTac0qKdoYOcHJDtIQbnEigKb0GIBkDPIHUwnPABE7cTSeBE5dGpU00Jk6SX0kY8gFCPOPFc6C2bT3Xd6CdqYjhaFvbzcgPKqSF2qtKGc5Vq9YI6CxEhyBGbW0uiwEAiWaHbdGR9L5219W8sHlonXhpu6MQ5bPPwPAmz5JgUzzBOxUiDvDlIBv2AiNdP2eUELuyblmvXd0Y6eusefZIWslWlUaD1lOb10rIfr7AuC5y1Hj+EP+nQtU5xphr2ca46PPUtdoInuNg6IET37/9nheruF7Z3ngkcEIxO1vM7Kb2aJHEX2xaNDFN2PNnS/OPDh6Tfb4W1m1m4S6w6B/kt0FLYtLTs77a1rl7F91t7bwNnNz9/VfZh1cf4e793/da6f/+3ff1ujv+zfvJu4GTuwAogZP7BLH+vcyyRwdP17JyF22G58DKJl1n+11nnx4d2998+pl99+23dr6cC5y8XJk9u57afDWwYjyW6Znm0OmRBq2pTkgPnGghBt2aLoBU6BHRndCdBFtY47ed7a9zgRNSiqk0qhjz7TIP9vMRLN/IZcJDGydaOer3i7qMfJTISBFbw4Gh9F+/AEL43Ky0cTAlggKOjBQEkhwwo0qpF7Zqa/cwSSJJwA0Rw+oFMxrrWRVU1LAbRVmJLpZGhJAxqHpRx7kmdlC4E5iVbJ7lzhjsUlKne5JpWEknbxa5OzrdDEBLGUIFNgNUZGgiUu9eff2VjQtAS64DgWpTOhlAU7eyCaF4iDJXtXXzqY1HQ3twcqKN++sfXtqSWHms3tFYyGwP90dnDlZ5IQv4bt3aeJDbTtfZ8WplP9/dtb88PLT3i1wjxkzzQCO7d4QzHqs1qag4Sg7tNMvtT4ul/er01H7LxA6V4mTHZoxFInSV8VJM7PBZ0NuOSS0s9iUapOouCk0r0Z7ay8w+PthX2jZZTWXklGgDj5HohmwktDyMPsb+mEaC0YZwjXCIZS0RMMb1Yn1JRKzDy6dtWDMeM+/29Un0unHGjK0xVTraMOKekGZH4IuDw83teAzaOpruygf2HGt/2mvkwYiBc0Esa+5NG9zbgMp/dlvn7mvR0RQUer8K5d+0FtVK7OyoB052aNXwedF6jNadGMjwi9GminCWSTQFUDpTICsBRVBkDk5oO2JBUKRD0w9wgMlGBJoX0g55KyDYCvls+D2dipTU1tmYqYUdgdq/oWFz/2BnKOQxRAQH+Tm2FjhO+qdjPF0Yhc0RyDa6L7Om097Ce5jVSxUBEplabtOms6u6sSU5XQUJ8CR6hw8K00jBGPHe2I1k8R/JzWmUVvuhip2tGR1MKgWL0prFGDpzyHVtFkvp+tDM6drw2GVpi2wtbyZAyuliYT/URHFQmLEW4zoLNDtTlQqg7d+vrjgd2L2QSYGHYKi0UygnqNXo8PHBnu3tTKT3u8ErajGXrCA59qooEKPh+/t26cWo950TWKdIbyLsbWDg9vfT9Mv94ORd2JMfA07uY07edn8nMJUYkARI/nOASSpvXr+L3Hfvb/eB28zJ7Z81yx7uP+U+lCSigDprlzbuOjvoOvvk8Mj+6ukn9vzZ9x4pvl5ruuT72cLmMAbBnEhPkrwIQrR2q3Vzhz3pf4/fTToLF8aaB8mRUjoo7KisbK8oNA5LwB1MhlI5A+0y4ram1SJbeSpVH/1EsKhgqHCFVPtXQlNOMW/58Bez/SndlIpqsViK3qSKVhspzKBczOZfMEwAFKr0UTGSQRvZPmyGV7OZKh9aFzALNRM+9G2HY1uVlRxWoWanXevOq4u5bKCp6twHJFUB2wwOd49FvY+uhc8qDncJ5pz2pveNoA66mHbTDQ0AACAASURBVLFEmBO5pDKdRLBjgBMJZfH9GI5UfeCYir18sWZia23rFiv+ge0eHioT6I/ffW8NY8RZoUOxRt8jU721NCcI9GZLtqpOAAi7+sOutc8nE/v5wYF9WBS2v26tXGPkBHPC4R2iZtqCeWnLorKLvLCvm9Z+9fKl/ebi0r5HhzPZsXrlKdSeFRJCvhAqs2FyCGmkGdGgNtPCGaJm6e3JydjHiTksNDrs1L8+Gw60Ejt+NvRGlWP/5uUmkgkVegABI2feaNGMcSbV54DexIEJh55cjDlwOWDLUm3FDfXKe2p8RDO1j1QhCMy7hgIdAetOhy09/gzWKnNwMidYcyDmBLmiJLwcBLEDb0jlvp9HDxikjbW/lYZC4t9Nk2zas7HJa+O5zTNv/t/djcqndXCJ7ewB4ATNGYd5gBMJuWFEYDt1X3NPuuOuH7Jr0fxcfx6b6+4iVhfJozWZUzyhqwjGDjChKau4R9FRoOdwJs/Bi9oCYiKiJZ0aBKGwlNYkDlTaL1QuAq9yrXUROkB4iL6kriXGJhUbiwTZJDD+DEtGyzhbCZACTnQtyfVirJf7i3DMlcmF+2yxcDfbyOiipco+AEjWwSOE63oZigbWI+8zAWXXlzlzyJvVRFnEPLBPlsMqXLBhIVc2v5karR0sBZRdxnQaQZmwTkoOX9mL2cxOu07ZOkqnh01MujreU2RopfUdJNQtR+MNExFOvmls238HNtgZYdpjBzsTe3xybOOqtNmNT5HSZpIGRqtsC0x8zDeFqG6r++16TRT+7aX/CrPxVoF5PPPmnktTQbdhx2sFpj/izrvvoE97y+sev683SWLgu+xJnw16HTh7/ct8M3NyFzzdBlhOMNzeLqJvwDn3eP+zNXPe5YgWBCYecxt1je3WtX16fGJ/+dFTm11e27Ozc5mwna1W9sNiqakBG43jgOojp+1/67/iue943/hSiu+lzBT9OKN2ULo8vJntWm4PxhPb5UBCZLrGwZOjMOKzYQhCmyH/AzQWKfI+3AST2EobGKwGG2LQl7AbGtML0zb8A/g5Dgh1WfidxcyyphYzMMaLohiIXkQ1vjOcCJ0PKiZoMiH5y+nUrnBVnc7sCsfYYmRtNbLloLD5oJR2gxv6GoDSNh4ylsR6erFecfiYa0rERegWBncANdG13tMmNJGNBgaEjV2hf0kUC0Ah44agQmlRvE+v9gfPQ19G8fRM/UB3z60cVTbc21VF9NUPL62thlYXldxKZbIXvXUYCEas1doD3JQ8r+tOACdf7O3ZB1luj4eVZbSMutrBCaWZGF38cgixq+wsH9izldm/Xl3br09P7VtC26qhLVuq51LgRK04PgPcKWlr2VpTT2qd1fT2HXhRcWfLuR2WuX0wGdmkbWzUtDoIfQLLW2zS+tBi4/AKYKHQPul+vOLnUFTgI5R1WIh7rpNnlVDtLpcLtQoAI7w+ZZQEg8LaGmIBTusPBiaZ0OF9AmhtfKw1jXYjrtbzc2gOcpuu3fzw+WxqZ8tah9MSVglwImFsTIjEHe7LZ3sP3q2Qbt2H6uU77f66CuzuZt3fSHT/9rN9+s+7YelvP3Z/c5JOqm3Vxjmu0JzkAiesV7EmakE420mrjT98FoAA05p3XYem3AD9HJyh3YJVQihPoaBpPkwaKSzEhmxH8wEmLgL1lohX8YlJ2GazpBpRDE60jnnybhCtVbeGNNjLsu1sBFtJUdC2dgwwGQ/tZFiq1TiWRUKrPWXTZo2kavxKABkAUwAogmu0aXginS9rMSjXbaNWD+9HCekaMUaEmosRlB19gDE+ItrBgGSmmiji+AKgrJiAZCXlZjs7u8GaKMjGplfX2p+HZIPxEeQUVYPQna3tuq1lhfAS3VWI3NXSkR7OP3wdjPIn8nOgf0rc4hrCadcnPb3NLzKoY2931pSian88svcfPtDauLm8FGs/zTrPKFOAZjA86cwJIWwSxKbH9f5bEj/6+n/dn9dV/npv/oxeem/MsULQe1c705/37z3Zj2FO9Gw9sOTg6zYYeqsAt/e63oV1edvPbAXH/qZeFfC+emW3e5JaGXENU0vMr4iKjPcOPl9ryqTiYreWd0uBk8mito+UsfMxaWb2/dm5XdSNnbatnbaN/BbWo5FQviqN3gt72xtKL1esRnzEfpG98vHEYEScpnCsvXwgkDKWFbMf3ByIiQ6XUBLQwWRLMB5Q8GAtH0GNSocblc1LzqmetaPKWBMx/h5SiJbyalRptHjSS2W/VxV2NB5p7HFvPLRdMiboySLGLTBay5VVAYMyq1u7nC3sxfXUrru1ndedXazMbvJCwmJi7+nVzqUtcCFuymjZrOPojbpPgB+UEqfhwUKvOGzqyUZijmSnKm0XcMJ1EmXuvif8zYZfrdg8mejBVXOgwzyLKYEca8YcPcbC8lFpo8N9OWd+d3EpUEXFXsfUAK9BDqbq/bOXITjsZIg0zDvb6Rr7bDK2L3Z2BU7e43BvlwInZNFIPKiDAEMss3pQ2sWgsB+y3P718tr+8cUL+xrqHY+FFS26QhuU1hgapLK0Ea0yWBwmIBjvbmG13CekYkU2czsqBvbh7sjGdW3DupHI0sMHGcfMbIEZHowHXg+012jtAEqTUZeU/241n5gOTX2F9wqHFE6xrB3X/3jLKgmrWWuAFA5UT8mN1Onwy4bdA5yo1RjpqdIIAIRY42JOMluUpT1fzgVOGOmG0UIjgX4JVkBVs4B9iKgjy+cuDazbflNlRi8/ppFeuzu/5RvKSkkTKvGz2nx64KT/EE4+uCDR06PXihU4LIdiSyt5nKDl8sBI1in3IayWg5OR7mfWrSzYY/xbn6nWg3sqJUACu6f/lkeQ61GkWZKQEMv2UsLoVGmn1xrkatqdNjoFMWiRNr0ewG54bhRAf5gNLMcfZNnYpFtJhI3m6UFV2sNxZQdFZiMKQfyE1nytZMPuQeguYBWLzGcs5tWFzwpXXbFWO7tuWrWDcbNlr6Glya6gsfOOGJG12sdpYka2CDi9yg3aoxEAJ2qRwUrROIJpHo7SOStGajmbeYQFLBTDAPwbrAzsia3tMrK2zph6ctsitzcQ8+R/5MSteJLbwCQd6QksqLYMQzYvfVyDJXCyMmnoxvnADiYTe/zg2LJ1ZxdnZzatF7YsuY/dE0bHwFbh4r4v8Tn3AUoco2m1bpbnmw72+840x/UBpl5TECQA8brb6MeAk/sYj/S46Xvv8h7e9Dg/bh94cwrz7eu8feR3ByeHX6zVV+WkWje6cQAn1WxuH+zt288++EiI+7sfXtrL2czOae20rV1zkFfDUGXfYUve8R1uwElS7gZiEnqG7hQ92tmwW9nOOrN9UkuZblA/NdwjNyDC02QRqCkenI2LAZjOrY4lWJNgzu2+VWHDWGhayHUobgOf2YqxZEaXUYejVygL2xsWdoQ53M7Y2QkU9wPAT22ZgrpcSMeGof6resVru1g29sOstmc3C3vZruwlQKVbKc2T8dxlWci8KDkiatw6bnDlZMTIMi2rFDjHQYkwWL4Y2KdDIee5wNIeB3e0MPK2c7Ed45kxqq1cimBOJPfsvJ3AbQ2rXXcLLo6NDg91cH9zdi5w0mCKFr14FV5MnNAnp4pXz9nBSZm1Yk4+GY/tp3t79qEBTiobwJrg9otaZmOhL0WN1XkpR9jTvLDfXt/Y/3z+3P5UL23B+jKmr2CDfAqLgxvBHiOFbl3XyQWzWOGM6+GGMhNs5nZSFfbJ4Z6Dk7YRMEu+NWkKgv49FDleD+iNUsKwRn3p3SO2VkqxPz+eE24i5hUpzI+qVqh4qnSALxNi0PMa6TQlU0tfIq3S9l7BGXmwTkJZr4JSu4BDlhHzKcCpqux5vbSXy6XWjcCJFGIsgO1hkE4Fz3bxPxsvg1Qf9sCJfj0KyM0m95p7975NdtNG6osLX/P72seDxU0TE5pMWq9sV+3boQoRjRaHnT+iWMbaCxgKjQkzPutxFHm7UoGRdGcKUuSQ1hSUC2JhS2r0QBxe+goxtUA+nYpKQDWIhE3VlzxrVAgEQ5nSqF386u+ctVyjpQrzwxFtnbqxfLGwg3xgJ1Vl7+9MlLJ+WA5sgtfJamkDMsPysJHXtJGrVRzbhq8SnzPtJ1gj7hHLBFIAH+jVWLOwf4xDA0pmTW2zppVOBe2HjNDimjg7vA73ag9MVGtyPDIAFnsi4Iz1r8+ZddM0AjK7kx3BBR4bFoc2KGCENj+s7yU6tB44kfjfK1UPR30DONGPRfXvpneevq5/Vz4W7tIrw6yOYMiHh4d2sL9ni+XCXp6dSgzblJjmxRi5x5N5i06fXQ+c+It6ZXX2mcS3sQ6vLm1neu77vbuM5WvByZ1U8Tcdna8UG3e0XD8WmPj+8GZ49LZr8vbf74dr+Lt7FZzcBi56XazIx0dfyDaDwwUL83LV2JjqZb6wx5Md+/zJB3Yw2bU/f//cfri5kSgWcHLJZhGU37a/1996345QhKhVoiT02Rs5lj/AymAFCMiCOdkvSlHAtH2Uh6L2AGADcZ3etg4XjdBJar+2vFkbkxai4Kn2oVNhFeQSS5XrLpsIrEDruKrSPiLTZ5zjQDm0k70dO9oZ2V7JaPNAgACL7XFB66m2QqlVCPI4oBDDugB2sfJgsfNmbS/qlb1oV/Zs2UizQ8LsjQLuUODjHMuooPdtoVCdjYpx7CT2pVIKGtvdZ9cyGxP44AYeDm2/qjxyHrAVlLnAC86xeJ/AtkQeibrQbPJqY3QK/lt2tRJZq/1dZf98c3Ymm+qODS5NOyCE1RcsV+aHuLVya6xyqOylfTae2M/29+2jbGDvj4Zq6wBO8CVILSnfLAoJPq/zwi6Kyn53M7Vffv+9/WG5sBkGepkC4G1E0COHLqCM0csIyqsGa9sBnMS4sSpY/G3Wjb03GtpPjg5sBzEdluEbTwIXymnlIFTu1gInvA/X8zjDRgtQU1LJ/0R+N563wx/yWxjplPZFmSj8fyaXPMZBhyHtCaj6jUhvS83KZ4d8qJieoIL1ytmF2qqWobCLwp4t5mqnAlZIuF7xReXPur5FId/egDf22KmiDXAC4FJbsAeX0jaVWlra4l9DR2/u7hgZTULE/l2viaZ2S9M7eAqfkhh9h+UCnBzj9IpuipFbQBrsKYJSMWXFJtVc+geAet1Jj0JbStNOmtZx918F2YUPjcTOMcuhiAGYBXJj0H2MJx50V7vWKPXn+e/U6uW/08RLSgrnfcllVmGj7tOEDQLMbqGMsJU9Hk/sw/19OxlVNsKqYc2oPdorbBOclZWkPZkhhp6Fz5/iClYRzcisZlTdWTJAqVxsAR8hQMVAbt52Nq2XdrMghLX1aR6uhYzoKGTKOLDBss7OKHV8NNT9hNszSe5kjLF2paXCK4g9ZXdXbS70O7RB26oSc3I2n9lVt7JLWqt6PeHxkrKFYhm+DZyEZabve8kVVqB1bRWTW93KDnGEHY7s0YMHss0/v7m2F1cX0uTgueSRGOHQHGZriSlJWpQtMNk2Y7RW06zz24+re36if8cEg3hHo/K2LsLbmJW7T/omgPK2t5D2if7frzJKb3uU299/2/vrF0rpN2/vV6mtswUuPXDy+ZoDGs0AFuYDwAnz+MvaTsYT+/j4xB6fPLTvfnhhX5+e2hW6ClvbBVVhhb14KN3vIMBXMeqrb9rBSegqHGxv/FDcnM2tnmlT7GS5vob0QcOWndl3RLIeahdVZ0xBrLXS6WljC0715YIw8ihgXhSSpxl/xLQrW9P/hYLPs9BoZLY/quxoMrbj3Yntlow0E+/eCbwAmkZFZuMBolTfgP2DQkznEwCLzmxGdkdW2KUN7IxJp2Vj395M7dn1tf2wqG1WjhSqB4WvYEAZLflIo9A/fyOqpZ0Qzq4OUDzQj1FEQAiKf5JdYZe4RgAW/t0p8pjQ4SAMMzM3oMukyEeEKSOwgmmilXQMpIvS5345nala6qC+mVaJuHlNSCmuI/PR3K624TC3wlrbxcJ+Z8d+vn9gH1hmTxjFrufW8tUDJz5JUNkSlglwMqjsy+nMfvn8uX1Zz+1aNtiM76JFcMGh2lma2uD9r2ycr41RaOppNjp60/JbISF5Z2KfHuzpv0cc5SGc1Ibgphi2zmQqLoZEWTuaoIkWjdxcKzEkyb0Xhk3VM6JaqlbAiYSUHu2OEHGJF4SuiT+m2lipN5zGTeN2YFzTRy19o5P2KWliiDYYDu3c1vbnmxt7TjgdAIkJCgFYbyHdTTZNBVVK4vXpBb/BUlWbKmSxjf2KMrVj4vW90kO+8/oTgNls05tqLrwmZLOewt78vxK4Q2+BEHuvKO24GkkQWzJ2G5+ttGewJeiCZHII60YwZWfrunULdqX3OmDl0ck6okhwE7a1Dt7kuYGODCayWSwE0CfoLMZjCSs9riAZVvm9TEHjI+Z+oPs93q/yvFhgkoSDVGPQaEyKwp4eHdlHhwe2DzhtlpbVCytpY8GYxHisks8R0wYDJJ8mxouVwxRur9J4ORhBH4POSFojWj6AlqIUEGG9id3A+RZQ0zrrcrN0a3pG5gHJnprsnw0kIOPBTDMBZJgSAmRrvBeQQr5ZNVSbE0aYST2CS9HLvVRwaefFlYBFTNyEZieBAmdH7uMswhk8LqePILtOCOE8bXSCYCdNbR8fHGr8enc8tuV6pSGC02ZhNeGMtMDCzl9J8/ocPRn6lftgs857AOUN4OTdgEO803tE6O/Gnrx7Y6cPBO6ClNeBmPsEvn1w4ozd20/re4uUXsG1Pf/uvpL7x7S37yXo1Pi19O9iTh4d/2TNQcctQHsiw4RrzTjxyhh5Ox5N7PNPP7Pzqyv7lz/9yc6pREYjRbhzYGnyIvrd/Uorvd3+Be0r+9NbcPLD1fbq3UdPOKVyCkjY2saYWa3NJpgWkZPCKKxGzGrfwKgQVEIlsKQ5ZSvWnm8COHESmFAXxHTupkqeDI/jngS0cAbyIDgYVfriJtmp8A2BkkXbQeKttgtX2cM2kcki86JwkJQmwDcRDt5FXti1DewqywVQXixr+/by0r69ntmpFXYl/xAU+riwutFSR4CYerY+7ksYn5gkjVTy5YJBDmKocJgRWBM2em3ycq+lb+922WgxuEZM9cBWCZxwUPDelSPE5kBV5pEAizzTNBG6mAXOj6Fv0Jgrh7ccVPnkCzEIy3Zpw+EgwElrn+/u2l8cHNjjtpMoFQ+Vjg2lazbMiYL6yqGCJKdcn0Fpv58t7Jc/PLff1XO7AJywxla5VQ0py5jU+bX298800sp2ye9BP0RFCIvU1La/agVMPt3bFXPCKDOHndocyhoB5PgslptXeSWsv4NhYVMGnKScHd3UEcBGBarpKR5JZmgO0pLmgQMBcLJxDtVU0XY2JgnZvIWwTcBWy44WGtVqltnF2uxF19ofmGDi85Axm09PAIpU5UcwnTaIaOVs2FqAbkym+Vie3yO3Kp7QjajdljaJO3vMRkPSE+UlMCUPIz2HMwEJpEvToWu81R04KAzBI+u5qW23GNjxcKx7W+CE+1lf5MDAJtEic7An8Aigi7ZOCt7EyZT2H8F3sJdMlQmgwDQBpDWWTEu4s3a+UKt3d2/fisnETi8v9BlofD8JbJVb52tdfjcp5kIu0e5r4poDWqYriWCHdW17awwsx/b08MDe392xql5ocgwjNvYYb+FEznKI32F9kp9HYtP4FutL19MHlD1FPYYNlR8jcTQMibeUuUfRm6DOWRLMSgBi14lRYS9KuTmCHgjC61rsXLmzg5hP7q+Lzt1iNa0Iu0Kqe5iqwVTMB7md17WdzmZ2WTdKyKZ9tBnfVThr8EIhHk6f9yvHliI3Yu1EmCksF2BvuGpt39Z20DT2N08/1ih2renGhV1la3u5Qvdo8mJSG6/tJJqWc4NSiN1g09uaAcpj5fX5Dn33Lezg277/atm9/Zf7HGd78PZeMe6b2Ii3gZLXg4TbYtrNz0W0yuveQ3rvr7sGfX/c+1/bm4FPEkBv9p1AlGJ2Hz34fO0aDzbslVmzdBdDwrjIfSgq+/kXP1Wk+K+//NJe1kuz3V27SuAkqP6+614Sl/aR433ARG0Ypg3SiGe8QpkphROoDnyEcYjhcCxEIFtVsrtGW4CfhUy3ZCqWFmGMBiKIZXMMfwsYArQsjB7LmAzmoW40JbA7QuBa2n5VSvjKVwVlWy/1NxslttMeoOcTBBrvBTzJBt1dWpWAkSzIMV7jpsoQkRGcOLDZoLDr1dpeTKdyV/zzorMflq2dLRd2TQptWUkgyu8oqJwDSIAClYFrBDxPxkEbbA5TKGhLYE3wT+A6JXDCjc7vshkLwEUrTZugcncctA1kBQ1rktu6Ku161cqDhfTbmfwWXPDmDpJ+SEt/kZW2rHFqrG1YDVQJT9raPp1M7GcHB/Ze19rHuxMlE3f1wgMcZaTlo9zlaCJwsljndpUX9sf53H51+tL+pZ7bmYLEaNhg5AYDhBjYwYnaWtDpjJ5WtO0GSqiFLaqWCztad/bF0aF9trdrY4Ua1hLSSXjK86JlCeEoyy7lcaSARa6wAiIjTZifgUFh0+Pzdv2JHxa4zLJmXXPiGhTlKAXQ0aGdDj2q1uRoGunE4mlSYKCmkFz0ClC9sNy+r2v78vzcni0WdsO/s/FqMqgQ47MxdYuJAW9H+XPS+uG9KbE3njt1V3h9qZK+C0ri+HS2IE6XuzWeCgo/VR0UBUARMJKlgLN/7DcCJUkIG9U0zCf6i51Bbg/64IT7EqcCRlzDvn7R1AIZMEXyNGp8lF8eh2rxwo6WYk4WrMcAJqxnTewECOceXTeN7ZRDOzg4tHVR2NnlhWsHoj2uQLyY4BMrE+DENUghiNYBiCassXGR26jtrFrM7Sg3+3hv1z7c3bFjpupmN7pHZUUgwz0hmuQu5m2UCA3VfZg0LWhEZB/A89E5cs0E1zYxA7xgbJbEqkgU6wAFcIKjLNN1aE8wm1tyeCefJFjdemnX86XazoPdHWsHeBg1Ykdk75AmAmWb7746XVGIuYNRPaWt0zTe0omxa/cWEQqPzz1aZa85+dz5dQtOAOVKkm5r27HOjrO1PR2W9r//9Asb1Y2dnZ7ZM7LecrNv28bOGQQY7yjKw12e/V5QWz+s/xNQ7oPr7Zr2Np/A8xsAyn8EnLyZPbnNGiTA0D/kX6dnST97Fzzcfb4++3Mf8+L6438nc8K6vMOkvvp+3wZObu8qG+aEveXxwy/WHnoG5ZjZarmwkXr2awVTUY1/8elP1JP859//3s6huPf37ByQQpy2hH4R650qMD7oO723e8FJ8H06MDSSHwFNwTSJXo/2DloQtSpqNrOBHU92NZmyi/aAf9fve/850dnKvqGqwK4+7O9zOZpxWHV6j3vdyg7K0h7s79nx7o7toispsEuHOl5Y3iF4DbdKNhLMyuJ55DYZwiuJ+zgzZBQZbpJiI1xIipiNipcDhzRPRoxfNit71mb27c3cvru6tLOm0TQP48YzzME4pJSwuTVOUoeAIwegZCunkw1L7MLBCe6wgBOcSdXX96h0wBs0dQInGoekBRIHRTGsbElVyWseVnbV1Bp1Rp1PxeRjgkGHhgmd2iJk42hyoLGqKtQWBBx8Mh65IDYze7q3Y0OEg0Sbw5zwWAStcbCPxgJhyxWJ14X922Jhvzo7tX9ezuwFGT6AiEFlk24gzQzv251cHQwi/hUoQaBcMrXT2HAxtxNb2188OLank7FVVK4wJ2zhMR6OgNYnTWJzDNMqCSe1ia+V5SS/EnlpkN9Ee8enhaQ76Naq1N0FGBCwVvCcDAfTga3ps2Qn7u2gW22ClMpKKwOgCE3dIXrMlAR9U1ZqBQJOvkcQixkeL5psoKqyjlyUmFSIvoQOUI3Mh0umh+H5/5dQMbQXHnZ5e5BSQCq0EJsK846I9tZZo3MoMmsSQxP24Yla14YT3dsNzS+3YgqEziaZ2VE10r1M7AA274CTMeGbmtzDUM0TZ/PSU8mzxs0Hafnw+GJosoE1LZk5rdYsQXRtkatdAbCBIWQN4ZuxP5rY0cGhDmzASWrpiD3h9wAFsd4JD9UEVS9Uz7d0rhDMaiHjynI+s4eDzD493FcrcxdWRe1iZN3uRyTmJ9grv47RGlKSddj0J0OQsBHQcykQzz+sLTOlOR8xrDJfI2GddQqDEtNc/Df3mIALAI01s1rZ1c21XUzndlmvbTUc2nTV2jUAEK8jirgQCi9rmJTM1tXI1sOR2jgXTWvn9cIusbjHjLA3eq/XmtxZQ9f02qpcP+viclhA7iPuFcJn962zh/nK/ubk2P7Pn/3UBtOZPX/xwv58dWXfd539cTG3c36/GlseXi+wJxu2SRqUPliKYaQ7Z2XIb99EftwCLonxfOMv9L75Zqbj/pbGraL+HtB0H7PSb9/8KOblHcFJ+lz771vPszkT/Fq/KzhJr/d19vtiTo4On2quTz18Nm6AQlOLoZA/Rjawzz/9VCN3//zl7+10Mbfi4EBZO2s5oMaHfkf1e7etIwSX1kpccKaEUGiLQUHV7QSOGBC1dzgoYDrUq0XMuVb2TrUyOxpP7Gg0tn02HLQlocfwasarY0SvtENWEru6YRmVDkFcvLfxamXHeW6PdnbsZH9fm4xrWhhjhplwipENUvqXQPrbjQwhpB8+ABNdw0G4IoYpXfLUkEcIhzDKe/VJM5vnhZ1mA3tZt7In//bqyp4tlnberdUGwv9DCn1m+KMlIIKXPvWA0UU8FVpNNO0VlR3EBg848Wyd8I3R3U8bCgVLZJFECiqAj9fNZiQanINL4KTRuGCraSIX66Ycio0HC+CpprVBO4iCCWEyzEljTwYD+2J3xz6tSntUDuxoWAicLJuF0+Wdixeh1Wlh1S3i4NL+NF/a/3jx3P7fZm4vScGGLclKG698nFigROyJTysN1zBAK6tgTwCObW17XWcfVqV9tjOxpzsTG7UATGLfWx04P79ALgAAIABJREFUbOmMmMvzIbQeqR2CqFU3TIhTASbphmNtJavy5FfChugeGS6c9dh515iwkgUSAInQ5Iw8R8Xtj4WI2tOQg/cLNo7r7eZ0l3lhZ5bb7y+v7Lv5wq6zzOY00xippbUjjxRunDB241DegBN/HdyjYobE4Hi1KAt3QEsvuOz2ZI+P26ZWqdo2sg3Y0uDecghBQXhccEV5bBcubHUaOlh1vbn+vjso82nV2N4gV47W/qDUVFVWL91tuCpVSIipC02PCARYoWRaxmeOMZuiEGjhcEibrtGCA3uQ2Qxgk7KqMHgkqXr/QHqK6XTqUypicX1EX58lOUwx3SPmJDQtYoFiHfARd+vGxkztLZe217X2ZFSJKXx/VNkOe8Z8JsZVOhOBuEgXThlMtGX72UGhJ+N+TaZZ0gUlxqSnD0ijuvycfFwUbeEsCvekVhaAt0T46gZt0j8B+uvarpeNwAkFwCVgYzGXMy3ATuPIiG41RpzZqhpZNxqLuXuxWAig8HNpulBsedrXe4Xp21gHdZtkrlfZYoYWiKyhtQ1nV/aTvYn9Hx9/YJ/t79mumZ1eXtq/XV7bH6dT+yN6OK7LeMdyjDSjtaOpJLVKfQ0mZkQH5x09VdA8b2QO7r7+dPC/7t/T4f26w/c2qLmfOekf8n1m5E1Apw+a/qvASf+1b97fPSZqt5//3ZmT/vvTPnN0/FT8OjePwAnVCQde5LIwgvrRkye2t7dvv//TV3Y6m1q2s2NT+uRMUwQ9fxdJ9l/S65AeGwLggz+eDUM162WaNy7oG1PxQX0ibM2sxN+g62x3UOowRiiFMRpjokr1FNfu4lEfBc4lduV9yZzLWo/dLjFEGtihmT0Yj+xod1fuqprEaRpPEY3WgR4z+vpqM8WN6HVTgCtV9DiYOmnoICKXW6UzLA5IVNGsqOEzeYfclKVdoHpvWns+W9o305k9my/tRd1qI6AFxLgrLrLaXNgYRZ+ggSFIzE2fACdHw5FEwxWtjejnAqg201AIZancqVIi2wS9ioy4ikJiM8aaV7R1Gto6S2sRBTLmJ7Ov2IBU0Xkkede6SI98pbWST9e2u+rsvSyzz3d37PPxyE7ytR2PK7N2aQvYKK5LgJN8BPvGZEKmdOI/L2v75Ysf7NfLqT0nBVutnKGDk6BfBc4Ag4xHhxAW1ob2WxF6k6fVUC2dj8dDG9ZLyxJz4oaeMstKHh3s/AmACGDosE+HkOs6UuWQxLDpTE7eMylbRzeVPh8PfUwbzRbYJHVqOqyc1udzSfbiuApTay/yym7Kob1cZfYlmpNlLVqdgxetjrxXaOvIgIrJnQjFZL14892TsGN6RdACwBDMSZoq2jJiW8O0xKAkgMJ7UbsoQE46OBNg8RaSp/smia+ugVqAXh37Iesib64H1vXjVWP7eWaHRSWAQgbNgOIIa/qChp4HNcCY+ONz8GjOViwToZywAYOicu+adm03rbuWskcxWeKGZP5ZMCKLq+zx7p5Spq+vLuOMcrE14IH3kFpjXCM0FwLUG61J0s0AYhY2HqylNzkiLmF3Yp/s79lJkUtvgmAdBlP3WLAmav5KT+ZKEmnX9Fn53uHF6PazcOYp+ODk9xNAwKcdYzJMTHMPAMmigMfeOlAncTbXEV3KwsjLGdjlcqEJnPPFXD4qFEU4WkvTQpu5qNSWPmtXdgrDK2bKtWr+Z0vPpyJUosY3tEt8j3fmrcxL6xZLz+fqGjvsFvazwx37708e2wd4SsEYtp396WZmv37x0n43m9s5bc3RUEUyz5NYE+230pelaIfXaanSv7+9rZHOt9eBk7vn392fv//7W9O5u9/vn5n9a/g6gPIuzMnd33XCwIuod/3zyll+R1D8rszJfdfnFXBy/OCpdg6xAhIKxt8wDeSIdJ2dHB3bB0+e2LfPvrcXV1fW0Mfl5inxOUlz5Vscet8bvRfNITLjmObmZNPiaxUJFarysKRmNNcPPkCFvAQ0mpfpQEYjQpop7QlABYBE/V20INDGStx1fUY1yGxUMmHjky2HmJZlmEDh+lqqopKLqB4nxFpUcj2hn17dpkqgUvGQQA1ZSIziwAS6UiOzSRzGNrSGLg7jV9rm+UCHDa0edAQX7cq+XzbSonx9M1OlzEagSPKqVHsoeVvwGnhPI7KIMHwqKzsejW0HGjfcULkOTDQke29enXKHMh+11rhm13gvXBuRW7p3ZSmPE4ETfh9gEhVX2jTdrI7NECp9pRRV2oOwF4jXHtnaPpuM7BeHB3a4aux4VGo8e7aYugGUFRq9zYalDhXAidKJsbA/fWn/OL+270nBllijsrFVoTmhNeJ0MOBEjpy0dhDFWmdFvbCDVWefjEb2+cG+fVRVVtZzgROJJxmskT8Mh0BU9j06Ugd5TPVsb9oAhSmjaXMzu/aGte26Dj8C2bC1WSbmIdgGsSZBy/eZRYAJwZuKE4C90qQFbZ3KZsOJfV939ruzC3vBNAYgUuZhlSr9Dnv2ACd+I219Hlh7Hivh6yYBJzmKRkIvFXc6sBLgSBWmqNW01mUi5zbyiQ3q/3wCJzHBv3ledDoJoEXFsXFYHXMQtY2CGU+GIztmDJ7CqCUhm/F3F8XCnPrYqzv5cs3xh4GJygROMLkrbAHjWHd2vlzKsA5d3JTPJacocH0YYA5wcjDZESCcTacbfcWW1fBpGA5O2D33HnERbAIKznZx/6DRIw+stodlqdH1j/Z27ZCPYnbjmVWpBSSwFgGDYX7HKLXiJ9gnom/DftI/0zcHoqsjomWeaAD3bEnXWK7NKmAADu6izPRS0hulkXZV2oPS2mLs03Jt43Ea87nErjjRovciuqIdjmyel/ay6ez5Eq3H2pZFqawdryTTxKUzgP0/d9mKW9+NEWTeFWJ39GOMXe80c/uwyuyvTg7tbx4dipFCUzcY7djXi8b+n6+/s3+5vLLzorQpgBIH6ghCFbgM5kvtcDHOW8rkVbOLd6/s3/UAf/efe31bp/8Y94GT14GlV8HB9pHuBTZvaeu8joXZrMlI4+6/nv805uT45KljJ5l9ecKthhTZmNByYIA2GtkXn/3Ezs4v7Pn5uU2bWgZR2ZCOcYTQperyzifzRoop2BFtgGHYk5gTHkYbq0TX3GC0Yxgdza1oOqu6tQzHBDDIuKFQbGrZQjNVgw6DL5gEggNHpC2Xhe3vjMSQaPIHUJI7iFGuCV/BKDDhwtHV1tgfRS9N96ALqNwsy8MfOPAGpesgJG5MBnGifbk1nLSPN+NC0hCyyfq5qlyHwuaaFXaVl/btbGFfnp3b1wjAGOOLdFr0GUolpqXBaDUsCboZTVYx8ZDLayEFp6knn6ZUYAw0pePtHbWrMJsDnFSVR7NzoA0ru8EFuKm9zeMBPhsjMVXPEgRzPQaajsiqwmqcdPPcDvLMjtvGPhkN7e8fndh+u7QHk1KTUTfTG107vGd0eFeAFEa8Cbir7Hm3sn86P7V/nN3YszzTRrgeDK1aE8JHX9rbIbTP3ITOp65GFWnErRXLmR2uV/YJ9vkHB/Y+B38913Nr+IKkAH3Gnoei6io+U4EMaU8ccPiGH/rFACY+wbH941ufV9o6OKOdp/WbhNGRVJwMvLQa4vQB5HHPIajmsOQJpTmhBViM7KYY2Tezpf329NzOcQ3lc2LZFZ6FotH4AD8eEx8RDd5/6bVyIuBMtJNXS4APCRD7o87JtyT1kjeP7SPWXBfR5r1rppbjJn6BQRof5xUYiMA+vUh5K0auC6O8mdl+09jxILcP9g/tZDSyEdqNphY4obXK8do1tZWjoUAEwliANetnMPDwQwSZMJLXdWvn86Wd1bWd1Y1dylrdM2qU+h1aMMTTe+OxrjfhcQIGUUQkh9HkdEo1nsbI1V5SuKjrRJQ43CxkWjnqWntvMrafHB/JeG0C8J7PFO6nvXUjLHYPIxcNu3WBLPhlaxCVdHTE+odSYuxYO+7M7E7aAgdBVWjtBluw0TWF+V8Sq+rzC9CZy7toKPE1hQkGb9Nubaekgk+ndlG31gzHEulfZYXY3GfLVk7XS5yxy9Lt5qO4leavpzNJXEqQ4b5Ob908weww0bwyaY5Gi7ntN3P7i8Md+7snJ/bTwx0bzG/kFlvs7tvz1cD+5zff27+cX9nz9Vpj9ivWRkzMsUYxrxMgi2fbDsunMfb/AFPw7sjjHX5yC0JvsQb3WN+/qW1zF7y88cy9owV9myD2vse69W/3JDr/GHCSQPXdv7V9HT74cC3HxbhZRPfzhNyA6DjQL2S5ffHpZzafL+yHszO7nM9UYecE/wWN2H/wN30qG0V3/FBvuNLrgk1P1b8j91pFaXhrBq3IAHDSdh4/PsiVuzOhh43oDfdFZuRzk2Ea0yuHiNOGpcLv8MQArEhcq5ZGK0t8JfQyjaGR3ZiK4diJDTZ1R9JBpgWhYZq1gEkSaaLAkMA4tDSaAojJBdno87/Q10gLII+Tgc2bld3gizIobTnasdN1bn+8vLLfnZ7Zt1CYjKZCXecDgQicWakAKwSgq7UM2AROUN/XtVgViBwqcjYxTR/E+LDAiZwbV7bGx0FKXvwSHJwYArmusSsC/WjrCFf1RI8h8nTvPPQi0BeFLOBht6Dp9xcLezqsBE4OV7U92htLj3I9jcyOYugjulWIfluzZVbai25tv7m6sv95c2HfmskfphtUNljjd5KACVWzA0k535rZeFjIQBBwcoTKfzy2L/YP7DHJq/VS4CQHkQS2UEuH9aVxaB+tTf3qZFwmYy/5dHgLRtqGcAxNN6D76/ikCtoFsS6xtlMYJr8LawJrpfbORviIoNgPOumVNOKLFgTb8tIWxchm1cS+up7Zl+eXds10BtNcmgrVmIqej7WnTBaAbrfavg51cRI7lPxbxH3pvSbXVTF84cOiNkb8f+lVQhysa3CHwnWWKazqFaDn/jA6IDTZ4gGImkAJrxONscP8IGBeMypa20lR2qcnD+3ReGJDWqptrQkXDn+C8QC9tHV4nXjIcIGln8pLa5mGW2c2bTu7ICCvbqSHuFit1RKdGm1Rd1FlIg1gq8BAMoxgLZeLjXAY0K+6IVpf8lQBZIRXF2BGpmEh0p1ka5ssF9JYwVg+2d+zjw/3FZuAkSUjxGpLBUj1deSuyD7BRLuHz9+vuf9xeLv5DGLtSUitn/FRarFYazROKfLDgWAy1/N16usuMTJ3wY73Rt2/CH6rzQby0LkhP+1mZj/MFyqMzleZ7ktMJF90Zhfo4JiQCaG4gFPkHMV0hL+VvrfPnUNB8CCEvBTCVdNpDHt3ObdH1to/PDmxv//gkT3MWxvgBIsuaLxjz7uB/cuLS/v91dy+Wdb2rF3aejJRcCHvRy7duDsncBLar+CcNufLq82o+0+tNx3074A+3vIjW+bkXlaj99tva9u87fvpoV55nn8nc5Ier9+66wOo7fO9/Sr1r3FifrQrHxw/WXviqnY6N9+JGX6ZfiH2XJl99P4T9bYvrq89phrakGA2NCc9IdTdD/Nuz3GDpgNhKxcnNUNiIQnx+pmhXjEUPiZxHrG+dk+BbqX2wWOYE/w+EHbWSwkioVL3q8IOybUglXY8kaEa48McnrSAACe0GehIlyUz/e4n4mPHTv6lKjHp8n3kzCcutJmoAO3UzvGeNEwJgkp68xFEJXASWRYbcODW+q5Sh3JWC93aQWVTplYGlV1XI/t2Udu/nJ7an6dTO8O3oKxs2uAaSYWey5Qor5diiJjUOazcApzrU2mqyEWqmzAt5Qy5v4lydcSYhdgWcEHFSwVSVTbtagnk1vT6OTRDEOuDF8E2aILAp0twj+Vwpi7cxZ9gubCPq9L++sGhPRyYPd4byxlzOr1xrxC27QAnHHCghoUVep+/vbmx/3F5al+1nTQXdVZatgrXX3mUYZOPzwmfZe7gBOt8PGfquR2aMyef7e7Zk7K0MQAMJ+FsZas8NTqilRhOvC6i8/yiTWUZG7uq/96Ujcaoee3ofeRR4SxaEqImUOIXOJleOR1/d2pNgEseHCQSK0tBhldLG9iyHNtlVtqfb+b2h8trmw4KqzHdCrqaMWKYsRIxMBR7eGPQSknCXt1/yZQqjf5tvFDifQRY2rRxNuDE31PaMDZaq9Tm3GhMtsZ1ErjHoeQ5VqmVGOsuAvIogGiH7C+Xaof89L0nYk5KDNJoNXaNDaUrWlkDW6Lkbg9VFFng8dyb7JnrprOzxdJOASftSocqERtoTwS62TdGQwV6YiC40Y6Fc66YH8CIQhWjNSYwFgF57DGx7pS3hbEfhmurlR2Y2X5Z2hN8fQiahBGh8AEsy/uor71w1srDF9gXYGa27bMktt+2joMcSSaT0nn554YYVaaJUSx4AZJCNf1QUOGZzOVCA5KYO+pAHIaZdvFRZEaPh5oqBOCdNq19N19KpP/1bGnP285ernO7JBlb+8Rw654sKweh443G7RXmhJcWgxPuExMUEQVW09p+19pxW9tnk8r+tw8f2S8eHlgxPZfgmM99PhjaN4uVfXk2te8as2/r1v4NA73JyJg2ZGiDqUKmBzGlS/qqcB7c7Ov6BOLF9Vmd+47RtPbfdMT2z7j7DujX/y77jbc97z5GH2zcBR4/ihm58+R3wcnbNCdvA2fJ5+TuOf9jwInO/x6jo2vONdl/8GTDnLh4MoWHefaDWjsrswcHhxp1nGORTEgaD1iWvqB7yYh338zGWTFebf9FSAMRh6RGVdMImn9cG1GsBh4RW6IbERBBSGe2v1rZyaq1k6KwPeyo8fvI13YwLJWBczisPJuBjRC2hJuTDZ2KW6cs1tBLgR9Vs7FlaFooKkuqQa3jmMCASoZCdIqe68WIYtD0yrPzlFJFf8tNlY3QNwiBgmCpVLkrGRQww3MMLB/u2E1jdklA4HCiFse/Xlza1/OFJjbmRWXXMCyLWrbxk9FIicmIyAAnam91WGlDF/N8gAhGIkPcKWCSS9cDieCTUfE6leIKQBoInNy0S7uYz6QJQXOiDJfouSu/gnaLXxiBE5oLVMvUheOutZNVZx9Xhf318aE9LnN7tDcSczJfzH2NdW6QlFderQJyFis3YvvjYmH/1+kL+wO+HtVY2TvWRQqMOkxhw4/mhMRSDG2Jj1+3NuwWAicfjUb2yWTHPkIkzBi51lBrnaIGApgBLtB5hHhOvhKquLwVl9Zu8rxIfhfe0kqMGMDCLe83otho53GdXK/g8ZZq87ySZeFrgxF0OfUiVMSXYp1bXY3tphzbVzcz++Ml0RFMcJXKVeFx2dhc68gI8vY5uMeSW6YDjjCl6o2w6l2GmDJlxXgx6+9bYsX+xEivvaPHj8pUj9ObAOLNpAgAXU/WhBgQtE6uLRDrwbQclfJibo/Kyn76/hPpTgaLmTQnytjh4MYYj9ZVQayDe27IYKvhcMbZNLeF5ZouO1s29hI/jLbT1zXBjtGq5AgYjplwcjZEhwLFTvKx6QOTMFGUNysfHEAD/RbCfJgxRtNpGdvanhSVnZSF2qoI6/cBmbSXAVhqF4elSRKRqPBxjYnrpp1rSuxaWnMCJ319UhRMvGa1hdkfYasKT2NO+p/E8mgLDcPBVHwKPIjF3Y4sc7srqDLcZ1cDfJYKGZxdWW4vViv7ejq3P15P7ZvF0n7onM2sSxeiojkUGxgtG3f89vfTByea6vFTSP3FtN/qXmsISuzEon0wMPurB/v2d48O7eNJYeXiUk7cnDezwdC+mrb25emNnWdDO7WBfXl1ofBUBRzSZsL6gNBQYiRChBx3+wacaO8Nhh4w/SaD1DeBE76XDuXXHc5v5g1Sa277UwmUvg2c3DpHewKlt73ePhDQ/f4WQezbgFC6dv8l4OTowROtoY3F8MZqOCZO8ApZm+1UIxujMVFIGk6CZFaAtEunQXv5Bv0PZHOR70FwupHkGJ7sjz00yvdvp4c10QMljyAWHUlMqOxkA9tvWx2AH07GyrKYcDBmK/mUTPgibZMFVLs1PYcY266i2HntXW1t1tiaTTBur1QVq9qMnBO1opKbY2zeTrsiON1uPulmVLsnbk6ZAqXJDxYRPfd4OBG8bDYNFDhizZHNGaldF1ZPduz7ZmVfXt/YH29u7AV93tHYFtnApnVni6XTzW2zkLMt4mD0NQA0JRJTdaqIck8UjetxKGiEOMTHesFUXuTDDFRhwoAYo8T1Uu27fFRJ7KrKNcDJtuctAtoDyGTVjlBxLQvvx9lazMnfPnxgj8o8NCeN1c3CdQcSBq9sMPQMEVxg56vMbpjYaWr7v1++sC9nc7sshrYcIBsUtPRgxw1zEmF/CGJLByejrpZ500fDoT0dT+w9jATjYFmtAaMuANXnh+ibTR6n12AINKUSeoo+U9Bv66RRRYHrACBcSpiCNH6qhFyuh8ZTo5cU+pY0TuwTPz56LuZE5l+YZcGcEAo5sutypAmFP1xc2zVtDbw8AGVQ6rCFAsa+54vN8eaoi3Tleur/4vdnnA/JdjqYnAROdMjE+lbLJrV0Yv30wVpqzzp97pWPRoh14Po4rhKceUyZJGYy/JOLr9x5SejtbLeeq7j4+Xsf2Mlw6KO36IMEThwYrACVwaIiHAKcyCU2G9h8xchwLiv1l3VtLxoEmzAna2W/MNlEa5LDkUDGosKwy8fFAaXS2MECcF1ZByLxWGt+PREci20Fs3Po0mJqaptUhZ2MhvakGgpUoX/bHeRWAWTC2wTHbR7f4yaibRNaJzxXlGGTtRtmM4VL3qqUlaflxk+JzRUDF/k6TPElOwMdltGC0n8nQTP3fOj6PK7APaWUSkxwqZYHr2UgkSwGkAC7q2wgl2aKoz9c3dhX07k9qzu7xA4B40HcnWOyMslOVeD2mAA/+7Z6pchR2IiixdTX+Jqs7Zg081Fh/+39E/vZ/tiO17WNu4U0OTPapqMd+9NNbb97eWnXg5HY5T9c39iVAH0r/VHG4ACGiHie8FI2gtitS7G3tMNArDdi/Dog8boD/23gpP/9+x97A98Ct70Z7KTXsRkx7z3o69iVVzoXdzQnPxac3AUrfL5vAmbxdG/GaHeYk4QlspOj9x0KpNZMPEyivmBOdKjBVlRDm4zH2rSms5kOs64ces5H2GhvJxR8g7xFTwaA2X5oPn+YFNT+sy7qcwM2CEv3GHGRKxk7YWGfD+xBntuT3OyvHj+yh4PSdjETbxayKqdSpurCQMND79gUk4trGE1B86MR0Xhkun5uduSbtNO6GwfdEC1KXa9DwQVN6fBPxYGvtO1mojonCWgdCoZQkHFWKiEMvqizSdEsrIbSH4xsWg7lb/GbszP7Dqp+b89m+cBmHF74DCyXVi9r25/syN4fobAEwBwAHAjSV3JAer/aJ7K8pQODoimk3MEJI88EiLGRZ6OhXWKVjpU1pTkIbCOa9ERi9byZOFoTFriyZe6HGQLq/bXZg6axzyYT+8vjIzspzB7tj2Vtv5xP3TJf7AvMSWHLBRqZ0tpBaZd5bl83rf3y7FTtnZdUadVYolivhFyfoQBD2jortDcDKwkdJGunq+3EzJ4Oh/ZRWdpjjARhJeSXA3PinhkcoNJCkFFSu7NkomTvUp/pwN7oNwLAcGjQAtXaD+bE160H/iWGYaMfiDuVg0H6H66tohD88rKuxJxwPaHOy6Gd54V9M1/ab8/ObYo5H6CajCS0AtwTVaFDhj/qyytIDmbPDa1o7/i/hwYgSRKDYgegJYpbFXbKpgr9iEIPMT5Lo6u9dqePGzsDpns2sYy9hr4zhtIhu+CcyYwAKqP1ynaamT2qSvvi5JEdM4G0XEgzptiFeG2APqZtACawlgmItYzmZ6VdNZ2d04boWnveNnbWrewKcSceHWEgyL0MOMGOnWss9oSiJ4zRCNrjk5AOLESlHkfRSTC/wzQVfjnTqVja9w737cFwqJbOYUlqdqZJP7WM0aTAmui+83t/U9xyjQTGky7Zzd6SpuTufulgIi5oiJE3hz+C6PA1EQiUMSCAyteBChLWWBKp9pgYaaAiWyyNsHMNMrROWNtnuYI3z7KBPWtb+83puX01W9jzptMEXQMwgUlnz9CbczZH91A6sIJR74NaXpdrkPgfbfRWk05HtrLHWWd//+iB/cP7j+xhV9teRKlIw1RU0rr829XMvrq6sUtGiye79qxZ2UsyypYLD0XkghcOUOZ1swkk3DAcm+I7rmkPvKcToH8Av4k5uK8IvwsSNqdKf/yq94ublnu6v+78XH8vuu+/7wMGt8HU5mDbPGv/+z8GnKTn7z9n38Sx/+8bIP12WLJBHOl16W9W06PD99FWxojb1qhGIs740qFOsm1R2M5kohJsPp8pt4FF42m1oeIPUjxVa9sPK6q2IPtSdaqZmJi3FqKPgxzYIHsvXggTJavWdpgEKQqlf8KcPMgze5Kt7a8entijfGA7mtRBhIaxUfieNEo/2fqohC8JdJ6eg7/DF8LPDr/BXO3uAkxaI7Rw2Gw48JPPhrdL0ubj5aus5jd02Xa6R9WlftZ9JwK/aKNUwm9LawnRJ9MrubWwKEVlX8+X9q+np/bVcmHT0dBmgIgYN6XSq+tGfg1FR77HynbyQqJhGVxFm0DVIZtR+Mno8xTP6mMrYk4G+Ai0AicIYvE9YLyQ1h2fL8yJ6H4AKbk6sD1oVNYDxbTXA29pAYr2V2s7WtT28XBof3lybA+KzB7vj6yyzur5VBuSW/1DmBA+yGQGI8uVXQ0K+6Zt7VfnZxLGPgf8VBOJYp2h89FLPGhIgi2blcAJomTaAFjnP8wy+2w40hgxQOUAUBngZM1e3QMn2OzgIJzASf9eShXKfeAkHRB+sFMZ+vvXtIycVwOk9GzQ0w0LcFASMQBFd7en1AJ4eX9Uo4CTWVHZeTZQ5fq7s3O7GZQ2ZwPOiw04mYzJlHGwCwjhD5b73prJlDeiKSKud+ROpSkitddUXLrmbPM+JQz10WgEqIATsZsh7ORw1QYiyYAMHx+DAAAgAElEQVTf++l46m/GaXrD2UoHJwiYE0gZYdjXzaQb+/z4oR2Ro7SYe0CeC2j0cIAF2r7uVe+5VXLjxaLdCk2VoI9wcFJrqgm9CU66OKbSCqJlBjCBsUj3nDNLbmAnVjAee1M8CMxjp9DYTm6awBk1jT0cj+zJ4YEdlIUcYNmXUo6VCiHvgkrfkqzw1eZN10kTPy6Ipa2T0qj7LZ1tqeQsh/bRtMfGiLomipSdtN2DFKnRhvHfRkSbiF9fJxuGRcDMNSJ0O7H/p72KOzHgZDkc2WmW21ezuX15dW3ft52dIoglxRvwbGZTipQklE5t+YhJSGD/VosiNEja85VV1qntepJ19mGZ239/8sj+5uTIDuuFFTc3tlO4Hga3ZEaZ/+36xr6ZTu0Gjdtk1150udp5V1Esa/+qKmdzEagHbNq0H145q7fM4pvO0VcYg1RobITMvXMgAPy7ABsNTLwGuPRfz33A5HWv978KnNz3fC7FePXPtot333dvvbM3gZMnAU62icDabqP1wEEmfUJLCm9hO+OJDroFboLLpQx6EMdyg7Ah+8DedrY8OWmqv72hFmLj3lDNPi3EBukZOc5WQHGrKETouMJorLB9wIlsyzM7oue7bu2vHz60R1lue9i5Z42qZGRtbIpdzd/B0ITOQ82OYAx4r3rtvZyRvvhRk0vSpLgRnIfupYCwqDTj8m5o9fg80ttVJabWUBrjjKoacEToMH31ZmXlYGiDNXkpuXV5JQEYCnkMuP6I3TS0fuWusXiDcFhzeOh5lxivmY9atx74x+elCQMl+UbjKnKIuN5+wAAwfAMHbHJzY66Hvf6MXn/l4IRpibR5Ak5aotw5pAj+S86yXJv12nbWK9ubLeyDshRz8t6osPcQxK4aa2BOAHt6fqphWhmMfRN2WNhNUdq3TWe/ujgXOPmuWyu5GVZFzTfpF2iBbJkThIqFIgdaGTg9zgf2k9HYPhoN7VgZUdDazsBJsBnjb2I0AKZUfzGV5evAP7k+87dhP3oUpP5NE10OPPvgRDb4YVTX/11nualyASjcWxImqb3mfhd4/7hBH0zJ5aC0r6Yz+/3Fpf7/HNdORqrVeqA6d3WWQCOtKSpysX7eSuLflbasCR/aLVtzL73LEFGmlk6q3JN+ht9NyccCJ33PHw7GoOxdV7U9/KSjgcGJto7SsAHMTFfpAKcN19ieLeUg/JOjh3bIPoLmRGPE/tr4uOR4CngQEPI8I15fwzVakfXSKvrhBW2drrHL9Vo263KI5eAlFBIgwRr2i7IZ2/WW7cadaCMeVrsB9oP3T6RH1wjknpSVPTnYtxPGhVnvS9qqtClXSiqXt1CY6qltouLHwyQ3IFBPqHJlw75uWn13xJECm9IUeRGnx0oiZS0m1wf1W5Cp8LulJUrGkcHUao+XN5P7lOQreUd7e8vIAsvV1jnLMrG3AJTramgXCGLbtS3Wmd2sMLtrFK4oeBqsm4D6nbyadE9Jc6d14u7bRKXsWWvvFblM1/7+4ZH9ZGdk+4uZZTc3NuQzlx/UwJ4vGvvTladzy+9nOLZpMbYLmLPpjczjNEHERBsAX8VTMmJLhWK0nWLPfhf7+jeBlj4Y74OMDQh8I/DYtnXuY2sS+/U6YHQvWLg7Knznh/ogx8/5N4OztwGs1HF5E1B68/VL12C7d/SYk/vAiSu+Vc113KToFDwkbjIc2qgaijqcLWtRgNKeyNTJwYn7cPgGLzGeF4eb5ZC8IFJ1qQmYNEUiRB2iqshwQYiGqJX0UsaDEbnCEkD7vb9u7K8fnkiYdoiLbNZamXPYIHhbibKXgE6OjG5ZLnCSudtlCi7yTZ1Kx7/8QHHqVdR0ABMOVlf6u4X8rQW5ERj6oZWEZ8ltMsQn20ODtlKRSYm+ajorB0wUEV7Ghowr41DTK3+6urY/XF3ZmfquYw8FXHluj9wvOXxqAhChlLkra8uZaBoQeV65twkHliq3ZJXu4IAvCeoI2eOA44AoCvmcOHNSiFUBnCSPD7V1FLJF334gt9sFE1VqFbTSvewuFvZ+UdhfPji2DydDe7I7tqJZWLsgfzhcLTl8KDPxraARlxU2zQr7ru3sH68u7dcXF/YN4KQaWZOx7Tv7o7YO4ASRo+VKXB7k5Al1tts19l5R2OeIYUcjO8boi8PDMO9qPX07NoxkGJVApKZcgn1IwEMH/R1r7nTDOhWfWpq+CQqgx2GUgEAKIkt3gIsBfX1IxqoJB8y+fMRW+h/0FFDZCIQvr+wPl1c2LSoJYhGBwlhIT6T3E0xcgOxNpohYFJJ6nTlJbMqtzUKaqG1DUiAlUmb7Cc0pGLE/beTRDH7Pu2bNWxYySeMzgq0gA0jTYYhJMUQMgJLnNsQdNqvt8ai0zw6OxYqu5lNnTgA9DcZ5vpcwQt+tYQnCwRWr+iy3q1VuZw3BmUsZFr5sG7u0tS2kz/HJG5gfWF+ZDaZ7IATwtL10V8RBL9Y0WEa1kpnem91o4uvRZGQf7u3be3vkeuWWMyqM8DWMK5VhpRF+15n49B7AxMfLU5uFNeNOA36MCzj21tgt2jyYtzSGzueYNE+bRNdNh2K7H/med/tzTUxGAuDuNM3+6O7c9ECyDI1ZJc8lYjVertb2Jf5WsLQ7e4rVuJYAnmiJlZ21C1sw0hzFV2Jy0hlwC+AHQ5fWCWw4uqMDW9nTSWV/+/jEfrE/toerWiPFeN5oj8GdNh/Y9/Pa/nw9FUu2BHwWQ+vG+3KRPp1e29ls5gnq7IsC8Z4Mv9WRCZluIivS/+tVza+co/e1MvxcSwXM1mrgx4OTKNBudROiaLyj3bn7wl73uu6Cj9u/t00jT+xZmmT694AL/2zTCLw/wl2eZANubmke+s/2KjhJnYXs0eFdcJL6m2HvTc+ZQ09ahbWNitL2d3ZEkSJCupzN1dcFoXKbsyD6kzeJ9t5sar0xRDxMsD3XhhB24phquSYhbnJb2aQsbafEBXYt8zQEn4O2s0m9sEfdwn7x4Mg+JmuHvJl1Y5X0D400KyRV+kiD96pTnor4HU1P+ygXf4hcV/S6RHe+cDbgRCBFHfZY3Gz2W11NII5NBoaDG6dj02aiRZ1cO7leGb1UBg9aBeGVWWEDGISWTbW0ZV5oM8Dn5PdsEHUjkSRsVbPO1XLB50HTJxKZEiXf2npZ6/pQocr1ViPMTiM7n+zvF2aK9yDxY1TsCOzwOpm2rYtcI3cHTYo0FyljhQNVDXo6x7kyORo+T1KSyfoRSBjYL04e2Eejyj6YYLDVaLqIMUxNgrAoCm8plGsOW5xyS3u+Wtuvb67tny4u7I91o3FifD+gnAEk2vxz19TIhC3Sa7Htx03y/bK0L3b37KPxWJ4neN7gEAs48dvHD9NNpZ9gs5wlmS6J0fC429J9lTb3tDnx+SYfCff8cCdO/Xdk1iSth0e4R9WmgzEmJzS9gBFbpNOKqh/InRNwcrrO1NKBzgacrACn3k8ROBGrnHQNjvm2KcVKVt6CkwQudcCpgkYQmvwzfFMU4IIaZ11gYAY1ntxvpWfxqaA4bbU+aGNJuyJw4jPyMpYjOBH3ZhKxKT9gF1pYEdeeVN3S9mxhH+yM7enege1znzZztXD5/kqeJl6RA8hkQBij6xw6CGFJbT5njLhe2llT28umsWsMxfidCKtkzHpIS0eGNN5C84mZgYIbNYUmjOwaOV47o/gay2dUv66VwfXB3o59gPtrVSqckAT3fOXj80q4Djt6MWA+B+cO1xsxPQyIezklMKfQ097GvdFGxJr0eAQHNioworWqPUV6pU3Vd2sEPtnhsyZ5n856untqas9hgZCx8QZzktHzzEqxtjfrXG2Ur2cz5dlc0d7d3bfrVSajNvKwFnlmp93SbjqE7q373IhJgzHyFHM9v8bt473HxBpvuYLdxedmkNkXhzv2t4+O7YtRYYf1zHbapQTIddMp1wdzymfTuUJSASNtWdoiw8F2ZMu8tLPFXMZx6bNXWjJ5YZrA8xtD6zs0girMdGXfra1z/+EdvMs9otC3MQ7p8VK779Zx3WM/3tzySQLabXGiW3MTDvnqq04C1c3r+w8wJ96mvtPO6jHL/lritaVL/cpLug1O+kAye3j4wcZWxJNUY84y9CZMXyCKZXPJOEDN7Gh/3w5293RTv7i4sEWYHKmKx5JenhiRViybcN+M02hcQtM6nKLPjjCRjQumRhWxlP2ZDp4Jm4HShzn43FKftsWkXdrD9dJ+erhnP9ndt2M2hXpmI1Hd9My5YdA1uIskKHwrQHQKXTdqmCBBnZZUegFO/NDwaQptONHSkT9BXOS0xHXQJb1JGksOVJmcMv0ihOEXG5eh1fCDjNZCmbOJlxoTRinT5GXQmbX94fzSvp3O7UaZKxijFbZSS803Vq/EoLFay7AAFxtBOCAHuruppoM5tSAAbxxOqvCoMtlM6OUytte1NqNyUfN8YDntnuSPwYapoMXMstb9IfhZwAlAq1i7oRLg5G8f03Jb24ejoYSp6+XClouZ1evWqjHxB6023bLLlaHT5EN7sc7sN/Op/dPlpf3z9bVdFZWEj0grh2H2BDhRy49U5sFA64PY+v1Va0+qyn6yu2cfjEa2t8aQD/aPlgdVYgjy4qbajP/GCH0yrkqgUuLFDXhNkff395eljZDWJFlphUywL7rrTQL5qGeYsImdw/mWjZ3PvpAh38uV2W9fnNqfpjOb4ugZ4MTvU9GbG7C5AQ09IbqWRONJ0IkRTJM40tmEBiC17MQURUYP65I033SNuAypVSNzQkzhUu0vYzJv6/m94v4m/Ny4HOp+FgtL+zIsBKpmbgfZ0p4e7toH4z3bVQXfKFJB7BqshYy6ABoOTprOW5pMNCF4xazwrG3toq7tom3sHGdjaaConJ0RIVUY0zXdy3LCTiBRUmS3948+tsciuLs0waCDm6lGhZ9MJvZkd2InVakRaFgV2j60nMV6BTiReWWI6b3N7cpXN7rDa8AT3KO7uJnUSYA3rbWEVxKQ6H9+Xlhgxe/+3Lwv3dPJkTiZ6sW/wbL5nobgd9sW4kUg86FNW+Sl2srtivu/sFlW2mWW22+e/yCvk/loZN1k164jWoE22zLP7Crr7LqtbY62CWE/EkFASuSKKR4hFWos1bj+XC8E0ZOmsSfDgf38eN9+fjCxz6rcHmWAloV1i4V1pLoXQ7tY5fbt9dS+ny2sHlTyWOEemTYUeKVaTC+XHvdxgxAaP5ui1DrZALLQWOlj2FD5bwYnd9mQ/oGbWJikk9wCjrfpLOInNzfsfSBiW8jcD4x8P+8DW2fVUsvyvt/yMyppquIRthvIPb9yX7sprVU/07fRHlqX0WJOv9c3XQ153p1n2YKTBEw2bR3ASTKi2YhbBIm2gliM2KjC0Z1kTWtHu3v24PBII5JnV1dK/UR8tGDhY5QkhtAbCFyszR7a02JsXujA9SVUwE755jpQR1RciB4Zz4scGV4HwIRgQkDTZN3Ycbawz/Ym9rODYwlk1zeXNtLkA3H2PusOMCE+HXDiDpVefSvCXFXJVjuSeu8cEi4WdLpaky6hP0mW5fowQuR6i+7Wp+7UvX4mxdDHx7KpXPO11crmwYIDT4SBMkPUUIPap/ebDzQa+fXN3L6+mopqJeeizSvduIAKGVMlqpH3CJjE/2NlNs48Jt4HcT2vyMlkp4f9ErA5c51yXSc0JH1wQn6JouolXvVsE10PrhCaQg7S1nvPgBOAACK3h4Pc/tv7j+2xre3DYWUHvM/l3OaLqdVwQ4wpI1wGcHSZVeVEdtoE3f12sbBfX1/a/zo/twtaGRnhXgO9Lwl7B9Gv5xAZFNLajMLICXDy6Q4H3kh0POPlOHFmACH0KWqnONAgFTgJRlMLJ3GTusF6kw5pmuV2NRP0boTSCaDE9EpwNLf0AH61+0ZZAU4UGkkAGuCEQ58+O4nEA/vXH17KYwJBbDcea0JCbcoBENxHxdOmGUEQ25Yi+qDIt9EBtXGM9SkxtWB0cPWm6zRC7741rG+xQAF4aBMpFViiXxiNoHKD/Ul+LZIuSzyN9qmykspZoZ3OnFCwl/XMHpad/eTBgT0s3bwMMbtGcEOjgT00YA2RJuxJTQYTTso1IMQ0Yu/BmbWS0i8B1YACWkQR5AfLi8Gd2ppCjrxyP5RwmfWmn7z1ZYomzQvFT9faeLG0j3Z37eO9XQETsrgYFwaAq7EW7WNtmbKVxxUXMM/knaTmGl135iwcp8PbyUeMY7NN51VP77QBKjGJk7RLSc+wASd6/GBog/1y8bNX1t5SCkF7TJF5xcteAKPIAAGM8ci6jCDAwi67zF4sW/vdy1P7gTbKeCxvE5x4EWQDTIm2uMFYEYZVk2ErhfMt2Au4unwGYoqDaOO1yIHbmSa0g4erzj6oBvbzo137dDSwT8rMPhgVVtYLqxdLOdbOC8Swa/v2cmo/zBa2xg9nOLJVVtp02UiPtigcpD5fLuwCIfdgIENJ9FsK80zp4MGcuBeVB9/dbU30T883gRM/4fxQS+D+Nnh585htqKJfiz3SPfcu4GSzJsQQbQcx3BNns5I2Nglb0LGVYLzuee5rFUnjpJNqy+jx+x7/4WeLrkUvzsP//20stFUEbTUnSQeWnRx9qJ/XRhrGrOlFih2IdgHtHHQMq8XS9icTOzk40oK/QRjb1HZTLyPV1pkTCdjUG4mNOASvTmvGZkqdSYw9IjLGQrOBjfOBAxPSddnGqcjYQKlm5G+BuyqCyrXt5LQPpvbJ7tj+8vjETqiuLk5tLMrfpxd4HTp00VJExabAuGBEVCmFxmQ7nZEo6VAlSNiYWjypZxkINcSHfuBsF4ILJYN2613XBEz0txwew1FTzrQMz0QpTE8V6pprbAP7oW4FTui7Qrm2BSJRByfkjbAJMl6qra71kd5yRZvLv5z3CHBC+yXAiehoxaN7hg6fBizInFwSqmZAWlXKgVFUP2tAFRvaD1JxXeg7Y4KHcVbYia6RffcDW9s/PHnfPiwGEscySQMV3jRLW2KYXTEF5GF4gJNhOTEbjOxlt7bfzWf266sraU8I+IJFsszbA2pRyVXT3xOtqwmbXdPaQettnac7O/beaKTx8rEqejUFPJMnp3nm1DsMzsauPuza3ZvGj3m1bcRwxFRLOtw3LZrQM/UmXDwAMJKB+w6xMULuN7aLAqUziegiiZcVE8Bnn9kNkyjZwH774sy+XdZ2DcgejWxGq5J2TIkOA9+WAEiaokmuoP5vPJfuA9iuNK6YKvkASqx//iThbEotlsOrfCIcYEuTxfsPJ11nHCKZVp4haxuSxosgSBYlJCavlIMDM4oNcrlCPzbw1k49s/+PvDdhkiNLkvQswo/wOPICUFWoq4/qnosjuyv8/z+BS+Eul7vT3dtXdd24MzNOPymfmr0Iz6wECj095AqXGMGgGsiMjHB//p6amprq09lgv358ZY+muVxVC0CnmBM3l+Ntt0yQAEwYKye9muTh/UFOsK8mU3vddcqBwohtPXTSmiiUTpb3zhjRAtSLBbvpER1srKUbLgqc8Bk6Kwe0Jq0t2tY+mE7t5+fn9uliYeeY/RmWBmFTIGbWAUliTtU6IE2Zg5n/0w1xYJIM1DyyIDRtrtA93quTliGmapL3zEjQmnQn+j70dzFJp/1rND0ocBhtHP5berqYvPKWM/9O8hDFXGkDehPYy2JuP2xr+/3zl/YdIYpM55QzTfAwmZeVM2meaJttMLLUmsU6fiKDztv9XmJUZXKF+yzXKbHnCZwQX/CBmT2dmv3D1co+zwf9RqNW0gKmtUzLOCvted3ZV2/W9nJ3MCsrK2aVxLt1467WdVnYm76zb/c7gRSyyNCdDLR2wsfItTZO4ScW2NWBd7WD40N6zBwcW27HsXpnb50QjzHq0RnwdlDh/8L3KR9pXNn+1Df96N+jVR/EuVZTsLOQQ61CQR8GJ6l4epfmJn3nEWyMWFkXeMewRTimS6fGYEX4H0UddnwHD4ITHVo/AU7SCznx47/cyRQq1vv9Q42mY2oXi5VVMx7TiV1vbl0ZPSXjolUFjRkO9J54B++cRKhguKzxb5pS2dsspy+d2QKvkrwUOHHq130G2FSSb4BARYQUVkNj58Pefnm+sn+8uLIrNobNrZWyjXZAAThRKmnM/7rHB74LkR+EkDImUdJCFCImS4VNO0CJn+0h1FX2RRzqWmVhYZ4mYB4QM7GxJ3SrRU6vnkoLgEJlK/Y3HGQjIwIGA90J4jQ8L54dWvvz61t7eejkM9DlhQ4qRIlM/aAVkE8Mmx/tMZio1sSgyDNCG7BX23JGjApGGSpUyjEVwc9dN81Rc5JXM8uY2qEVVTc6oDjgWSOqSCZmB1pyRWGb3ZbGlDZ3NvZ//+SJ/Woxt8d9Z+cMh++2svjf40VTlTYtcGhlfeVW5pXV7UQTAX9pW/tv61v7j69e2gvA5Wwhi/+S+Hp5a6CX8YkD1spqMrVl29tl29qn1cx+vloJnCzNc5Y4dAC6urd8bozoJkxztEE7e+XJgZoEg0mPkdjX8SaUNiMX/MSIdWgzVDnIO8ezZ1LFmzRIiVZlGehzYOanVGK8J1xgvOUAtqm96qf2l83Wvj00ts5z62aVbWpiF3wNHTAJmxU+cpY2RoSno4DCI1M38iNJuwVfhy+KDjIBGAciYn+Ul4NmIAnEHaynbBettYmPGSuhVy0zN5Tjlw5t9o2M3sFg7XYnhmuh0ffOlkNrn80m9suLM1tqFJ72AmJa054A03moO9u1hPdRCRfW9JnShzdNa9eyUzd5nCDg3vaYrg3W6gVKmxSJKUrzgy7YlT6LViIj2YN/dqbWSsI7+8aG3dpW1tujPLOfLX0dPSkymQvOhs4qaUp8mtCN9/xqpv1DzImKIZ+USqBOXSBpcoKZVu3mB+b4cBsfiNpekqPriMN3HRvTjCcQemRW4r34fffRYrXvQuyfXg8WsWm2mmaaZKUMIPPlhbXV0v7lmx/sD4RNTsx2xGbgaSKJGaxQ4c9MlgmM+Ji3Tw/uuC/brYoVmJXJrFQBdhSHh10Ee/CZTexx39vH2cQ+K6f28yqzL+aFfVRmtioQ/aMdyu1V0wucfLfe2Zt9Y/0U0Mm9zVUcSXtXzZRQ/N1+b99u1nbD9cE0lBap1ra3dxIQEOPoiuU7YuT7Z//9e3H3frh8wBn1dGIG8Agm8iexRgwlpPUzBqdHSPGOiR9sLtKvsZ4kpGwC3um1T7jpxPY6q/Xj9356zVPBfR+oifEOcHIcloi2YWJQxuDkobaOYKIGKU7PUOo0HJkTfYBgT8YX1P1O3FFV+hO0EZOJLchxKcmqyGWAg58AmgUmPBjjcudCEk/JsghbfE39iPsR4KA/y9jvHDX9NHN6PkNf4iZiABLXiLhRldT2VKQc5oQA9q2t2p398mxl/8ujx/aYB3C3tqIjldfn95k0oVXREIAXhz/Tc/o8Ahmea6IHNi2yACJJPOUOjTGNILrKhVU66IM2vXt7TxuVb9Juo5gOJ/2ssDzn1UC32jSThEDUPgZnJP9MNNZ3YHKnGewv1xt7junQJHcvDGk93C9E9s2aTMXjBTYKY7beClpmAiL+A1TVuyLPBcLK90ED4yZGR3DCQR3MSQInvM8ETlisaougOWo7y4tSxnB4rMzaxh5PzP7Dhx/aF+QbNY0Ey5Outt1uY61U1lMrK1yH0TTlVsAGdTAGU/um6+232639by+e2Xf9IM+FA14M0+I0eaQivlP7b2VTO+sGu+o6ewpzcrayj6qZLYbW5mHCJhZO4CRAt3bsYAagpTEri1Fi6TMi+HE8XTPehLyfGhVTUJgaS482ntObzozFlnUc8fVNzkXXbHBidGLkG0C9pXUxycUiIUjEY2JXzmyo5gKk0pLITbYRODlqjrTgXFcz3vDSxpD6ukevkxhVTWDiWG1Lbuvtv2Rpr2qfpxFAKgt9ohzI9PFnVbMx4ZuhtSWdC1oGwElv7X5vC0TaAAMyaSa9/azK7GdnS4GTrGU6B9rfAwO5dtt9Y9u2t73ACQddbrvOjuDkZT/Y67ZVW5FU3QMtHUBJ6eBEtHIIIZ0tCTY4WnvTbqpJHvxGaElN2r0Nm1u7zCb26Wppv7q6skt8lWB1mlqsiZymQ0CbwgLH4ERMDZlUAficKQsxOVVl7IfaR7Bxjsyb8YGQChn+bjyKng5Hfa0O/ZMNVmpJH783WcuH6Jn3lVgXFSZqZ3trmjH+PS20amXrSWa/+e6Z/Ynx9bxQW2XDeLsMANEkBSCVjk+zWmLJW55TXHlhXvtO96MmaUATS67OQx/D+gSIMzr+qOvlDPvBpLcvVpX9+qyyD2a5nZUY/01tM0zsh83Ovt/X9nx7sHVDSnmpc8XtEbBdwBSusH1ZaFrr++3W3mBhz9mDZgVGN5KKAWvs86kAJ6MpTaul1ub4/Bs/J2OQ6PtADEj8K1gT3b5k8Dka7/9JMHP/cA5BdGJLxkAkAqOP+4AXRaMXkJ7LrT/e59dD4ATdIYWqJr+Sq3I4S5/G9H/czkl4Iw7WnwYnbwcoPk6silNGW67ZQAG/qObuRIkIjcXJomQhqLUzkXmXxsGS3kMjhQjf8OLobZ5PbIEHASPCeB+g7Fd7wytc+qpJKKh1DZXKiCv0sPW23G/ti7OV/fOTD6RxyLe3Vna1jJP0idV7nNpBI5ruo0LljUA0wssD+fpmqp66SBJnXrwoSJ38NPp1upXHzIi3yIq4ocmh89jbTz1KqmQEZFBvTCnFgk1Ke5gn5d1Mc4nA1kNm321r+26ztzdk7JC6CkBARImIUVU31RrVIYm9uFo6g4KeR7oTJhK0IYXfBUAxXCaVTAodas6c4Hsy5JlJc4LALBTvRfinsLD3Xa220qFurSxnqqoxpCobByf//qMP7Yvl0q7aRpqT2XSw7fZWTq2AV0LruJdUsXlWWtdPbDfN7blN7ffbrf3H58/ty/pgm3Km6QyJ+w8TENwAACAASURBVI4mZnoc5IlxNp3aeTeIOfkwy+yzpYsXAScwJ0xwaR4ockAEUFy1qY1KY8R17WyS2AQYHddWiL4cTbWkDSCJvU4Wzt7nT4JYv16+VhKQGY8VO2Y5eegIfLPJM5o9TDVW/bwd7Pev3tizvhdAY3KBvr6mcobeds3hyJwkZieBkyMTGAA6jc2n5/xYP8VIYDq4VPVwyPMMBoj2Q9EPg9Qa4UnK89KBiipIwFhjjQI1PbOFz5tPc4GT4XCwGV4nTP3ZIDYCOp9JrnnrWjKxezhCMwKNkda+sXXd2ZaWzrRQe0esUt04c9J1dtO1bggJC8k9LQubKGcFAWhMuyhc0dNzE8ukZ6T3iTaNomPeyN6x39gHs9J+eXUlrUl12FsegYS0lpWpFVoSU/vGfyVQIO1STDU1tYuR4wuOwMTXhYOThwrj9Fr8eb9lcAQr8kjybJ7061h5C7P4ngIzxjPL9x3H5YM9mlWl++rQ4szKI0P7x5ev7RtE2LAjMCJKLRY969OnkY+TcpJgRtiv1EbPcqNZhMO09IhM85AxFo7KvC/ACdNZH6AvBAx2jf3qcmW/vljZB1VuFwS1FqXCHL9+fW3frrd2XfdaA5Ni5m1NGHY+E/tkkVtTlhojf7bb2qtDbVueuwIxvZvx1RyaAbbT/cB8bjxKf58peVdbJwlix5qv9znkj/cqzpk0SfTXfG8sKOmk0ki5r6l4qmUI6s+sr83Tv6X/LZwepMRD2hp/5u8Cl/Ge4sSFt77H7tli9ZIwNj0bd3/8aeQ42SDcY05U3CTNyfjCjBkUbTISbLrOAxAhBgUqfjq1VTXX5sNDsm9aqaOZ3uGAo99H5e3Kcvq0HJIec4++hEh0xsXmuWdtOGBwwSP/fdKFJPEqItdG1DsXiZwdwqLQF/zzkyf2lHRWmJN2b1lbO7hhw8rIgqD/6Pky6merZeWtJejNpHz2ELXTDXGtyUncmq6TNo8IPUvXPSHv8YbCv+HSmQ694ybGf4T4MYEJTwv1Q5M1JQdWDkjobIRqWWkvm8G+W+/th+3eXsKgQM1KmZ6LucJ0qoHGBdEOE6smmZVq8bhlvG+s9KYDnIg58ahxicfEnPSiZRM4YZNP4ESbXU4Lhk1qsHW7l1IfcDILcJI1nZiTR5OJRon/7vJC6a0r7jXTSW2tdkTd1jabzfSE0K7B2RQvi0OWyxn1T7u9/e/PfrDfrdd2U5S2ZWOEzkWPpKA7B1tM6pxPMlu1hIe19lGR68DjgJm1B1tmOMoS3DZaU2yu6pU7ehibWx1TW8Nq20Hjybfmzj0MBi2tC++uuEtsqiqPB0a4sKodIg2Huw/r0AwHYgElXHEnmSpYBLG/e/FKkfV7mCnEsgB88mCmE9sedpZRZYaWIrF8aUz6WC3rPZ16wT5R4qZ2PE+J1fNYAtcu8BlgAI4tH9YUxmpqiXItlZITB6AzkGjIYNNUT2OgFdNAaqU0jTHuTfYM5ltPF5XACQ6xCzY6MaKu16E6x9Nke2ht0wLCJ2JPtv3EbpvWbutW4teXbWsbFUaucQCkA6YB6mk8mDeoMdw01aZrhes1a4eiyMGrkpD7xq7yqX2yXNhnq6VGiEvSzuuDjCBpv6lIihZpptb2iTqXXik5s1JYxKSUsyfRGR61fV0vdDLGO66jMAX0beLEgt3ZW0Kxn0SFCdD4evVWsyIlENrHBI/ub7R5BHIAgTaRuV9TVvZ6MPuaqZj9QeGJbxC4hr4EXyXlJgHAWxfF047Xz5HLNsVoIXBYT2hNMvHX2O2BPeLg14WvF4trtppmCn3Mb29sftjZL86X9suLlX24mNnVotLe8Px2bX958cq+v92IQR5mC4ETpKj8XAnIJYDOxJ6sh8FeHvb2AgE5+yctn5hAxPqCgkjA0Ud2XLYwOvweaqndBw3pa9LZkJivh1pADx3wd14v7vPx3r2jhfNj8MI1d3uE089O4MT3oVEk4/Hbx+0dZ0781/2Wku9Rd31M0t6n9SzJx4jZS5OoxzHt0Sjx6CKPyZuktzqJeKOQexs40RuIFo/oL/lEOSUOONGhDhVPsmhWKBSQm32oqZp69SGZ3GGRunugQzfASckEyTS3Jd/HIde3Cqnjg8KKpIWLMBCBYHqo/Qa41XtSXgNOztpGI6P/9PixtAZVu7ey3ltJsikaBw6JbGJNCbMA2nZdRwJYGhNWxkRk6Iymd5xaDpOduCZJLyB0GFVNurH3wUmqcJIJVrqxaZUo8XiCqt99IZIpmB+aToVq/HmK8VZmTc68fyFg8u3t1r69XduWcTmACT1a7oHGPz27A3+TEm8QHFjFnHgYoJut+9SCflF9UPlEWwdgCTWrapSvkz28U7lcJ1iFAsp0MtimO8j2Hr8IDkycbof9Qf35x1lmv766sH/+6ENb7vf2YTUTLd4ctgKZTVNbmcPvMKKaWV6ScjpYnRV2m+X2l93e/vOzF/YvN9f2Istsg7guhyfBF8VBLId7RRVGEGTX20XbCZx8vlrah1WpIEAxJ7ROfH7Ms01i08dI7864W/hHJBYigdUET8fUr+5/oohHm4qqSK4JmqLRZjg2xvJDxk8rgVGYh5jqwJa9oc8/ye1ljBIDTuj743+CgkAJyUxWUemLnXR/kejWne5VMIHJe2UMPqSpAYQ0pBv7wSGQpsoHKrxz5iRcRXmX3C8Zggncu3WiEoczLRP1y+R4nMB3CHR53jI0JfVB4X7zidmnZwv7+0dnsgCYd7R8uV6punWjwW3d2YY2DoyJTe22Qfza2bpt7abr7M3QSWuifBcACb8pRNB0aX2HEDRaOtITiYr2AEJagpOm9gJJxl+NfXa+sl9cnNujbGpnsLtMsxDoF/dK/kx6n0y0lqepmJhSSFNdmmqKNmja+JP2Qi0YBe9FFMCIb08MFu81sa3p+8dtBvmyiKU5iTH17zDPySX4GKlxj7pX1Tm1uoV5xfzQtJfgqfTl9bW9ARiSTtz2ytChKHBtCt4wblYIOCEiQ59TBwZFTOHZNmhVKFiH3tb1Xq1/TTLFtJyiUPJceUo4wZa7jX1QZPaz86V9zGTU+coqmJDdzv7y7IX9sMZgDS3RXKZsAkKAk9BIAUyZ0KKVw9TWi93O3jS17dmTckzZJh5WC6sc02nS+cVM5fsCixMwiXbhSG/yEOtyn3kYA4wjczkCoj8GIO/4G2nWTsGRp69MZmvRxkne/Q5B9P8FBlLbNgl87xTlDiHS+x/ve0eAzOvQFotzOv38I6Oc/iIFjY4+yomB8b98JzgZC4ZPo8Up1TFFO59ocanEB7NqmNhZNdem5erg3jaHgyg9tXbYOPXTaeP415P/cl5UWpxMUkjXDspt6rDTjlHfoLmd9nLrbBeC+eEC68K434dZbn9/dWk/Wy3tbGisag6q3Pl3JZACTtiwApxohE8aD39Nz9vwAyVRpIhLMW8aG1cJk0V/ME32pJs3HvM7CipDlJjUy7znI9gJql2KAzaTpF0QYPFlo5RX6W2huDPrisrW01ICsW/XG/vTqzeyNN+rdeXaGvq8EiJzKPSM6A6ytSeQTOFkkcyseMXYGB2cQNsiePO2TgInPNBM66AN4TO6yNGZLLZn4rakN9JbnVp7aK3b7bWhU3X+/Gxp/+6TTyy/eWO/fPxIh9LmzWuJHuvDQbQgDJlySNhEuGeFjw9+Q+Dd9a39X69e2XfTid0isoadYUy6c/DFdaomiOumyvS5aHtV4p+vFvbhrJAgFl8KcncYcU5GYVwiNvayJN33NCqbGJTEEOlTRVsnMWrHw0Mv4hoep94dTGstdTBYPgmUKjV9TZhonR5w7/1jGuijvoDMiXXlXIfD19uD/e75SzEnWwSAuDMHONB6UtzMxCdjpOM6TQ+kykcAK5gEPWeRniwAlkyxFAEQGTrQ5ADT9P5l008HzPNp+NOrTmInNFDuo9rO84bg2ic4WFtUp2JFYU6a2ia7jS2nE/v8YmW/ujqzs761OQJlsTYOTjoAmkIlJ86WDBOxJ2/qxm7q1tZdqyr5dkKCMw8Q8eAcop43o/ZmmO6ltN/UzkkiXaruHKE0+TiMGgOa2tq+ePxI7RzeFyGWC6z4pX9jeklncMR0hLYnvE3GB5GumJhZ/xr+zUWCDv5Sq2YcJzA+DFIlnUD0uKo9HpCemnr0r0kMVyogTo7OkeUzTp3WOuAaM/lXKosIvcafb2/s69u17WYzJQ9juOYCVA+T1OfoOhfxJ4dbzy6RBok2H+wJa5jWzi3TebQfmeasD9rfKxKc53M7q2a25DV3W7Oba3kj4SXz+aMr++jyXAXLtj7YtzCHm63tcAemOMH3KNY5hS1PoCwjYFaJ95hO7cV+Z8/I4OFz6u9YS53kByfLei8IVSM8MMTgh+apzr/PLKT7NW67je/bQ4DnbvskEqcfYM7SOf420BRH+tHl+8dfFyKBOzRFYgoCvNybzn0bkHqo5XO8XgF8ftT+OeEgJzruge/0+dSViQDR07qOPZW2zkOTTBJWyuXPKcyUmMPiSlU+LqTzwWxVVDYv56J8EXttDj5avOc76QUmEBCBfctJbmdZacsMPxMfc1VKqNI0fWRXbouBSn3x+CjaWNBDpUV4GIK1X1+c2y/OV3Y1HWzZ1XIexMUR8azEpVDOos+jpYNgNqzsjxVjzMJz4ahGOSyTBsXDAVOPNy52iGTHVfYYgCQ3x+QzkR7sBF50UMFHRXXJv+tKBzhJVutULIxTttnM1pPC3nRmP+wP9rsfXtjtNFd1QKVCdcBvjmDhNzZGqGvaaAMsl09ccZCo5SVw4hWUBGP3wAkTWGiIoMkBJ+k6JQMp3t8RnIQ/ixJ+dwcZWDF6+fGssH/+5Kkt9ju5a17AjmzWmpxpDwdPSQacFKj/p1orqOyx7v/+0NifNlv7z89f2J/6VvHtbTW3ljZVM1jF5I4ydvoTOOkGtfc+XVb2OM/sDME1otlJYk4c4LK+pS0Z+XakjUUAbOTGORbEpg0rMWeen+2/VA1Hpg1TGrRF9MAJRCXR9Uk4pgNfo8R48DTuzIo4mXVQLeQOTALrH14TXWC2AZSg8QIEIt7lh6JZgCVgnYvd9MoopSXrcNNa5vCOiaSgXZ398OpRYEnusJJNu+NngBiuUUqSTRNMHjvP5JxrOCRkFaPgbR3NQvD8oA9AYyCtSRctkp2tsqn9/OrCPlnktmgbqzq8TzxFWaxNP8jPBN+NdTexm8Hka4LZ2k20cvAz2WIqq2wJnx5RIRRCP0wYE+UuYKnpP29NZbgxC9t6UOiCNbjf2uNsar9+8sg+oLLHcZhWJGslDPP4JlgZhUfKNC6M9JRhpRLjaDp50iz5+kjAS1ok3abIZYoFlA658cF0BLEP9P5VSEUbWOsuGC7ppAIQpT3IX8dbeQlAE4TeTmd2IMNp6O2bzdr+CEvJIV7hvJrbnpsx9QH+wOJ6e76HuRO31jiaOXyI8plNMQtUoTFIc0JxCDjZbAj97GxRzQRO5rR0OBtgVa6vbd419snZyn7+5LE9OVtJGL2va3t5c2NvDgeN1+OOTUAorU3W+ywjysLvvYJBi9LaIrdX+709227s5X4nLUoDq8K6FgBWP8DHue+5qf7okL2jIE13ZvTnaJIq7R/jP9NXvvXgP6kv7rz4Q6Dkx0Ap9vCRKFY/56gvGdvVH9/JAx/i3X/1LnDiDe97rFwAE51ncf3eBk5OsYH+Xw5U3gOciL6MWX16o3J/pmfMJiZTNioe05TNslzYDNRMb7iuBVDwyWgLgqQ8YxgadTXN7Wxa6s+5bKw9j8Ir1rAXD8GZNlb1vEJRfUSBkRwss6RGG8gvzs40kvgkN1mn4zA442AN5XCriie+T1MqXmUmCjZVw7oR+k0h5g+kHsZjRgNaML8ZfuQgPMKCmuq/OJohpU1FlSqW6GxekXOCBkUHCI6wPMgxMSODNAe88vEQeFDljRbDHWMxR7qxqT07NPab736wW0yKoPsNQzdGphmd4xCCUh5kYIfGp0JsrP+miqXF5m0AcTSIMCW+dWdHXgs/A7RDbqZEy8WTbtWei04m93Tb197vn3CtiGyfWF/XcvLVOOZ0Yv/woeuBVn1nH60WSpWuN2u52UqQpvwTxqYwlGt1AA/lXJ+RmPb/9Py5/b4+qLXTzOfWkOBc97bIS/nZKNLeJqpyH08m9lFZ2iez0h7lU72HhQIhWX/45fj4rmLqA5xwyZMh2f0KSgcGN2vUm05f42p09zM5fZ+DD3dV9UMiMW68lgBIYtBg7ZSYi8V8rWvM2jugVShniqb/ZlvbV+utvbapXXNPYU6oIOtGF47nE18NH0c/Vely/k2/3ElQjIlYPB8dc2fesBUXuJHGhDHRiXRLaivAIAajIlG79Fr+/BcYmCluwrU/2KE3CKTrvdgdBI0a+dTkGKxpJ1M8DLYuisx+/vjCPl4UYlNgVGn70l6k3Vm36EgmtmsGu20HffbbfrCbHgFsJ4HmbkJarU+YyegsNC6+ucFUuAhTNy8m5li7aOSomdHHmNUKjIRdmzeN/eL8zL64urRl02hCR6yb7N3D6BDwFk7aMs3T4vH7LL+RdFglI6rj5uwgNomnj1MSAvUnMe34vxPzdf/oOFbwx+DAGGWVyZsnEqf9R9qkeP3xtCD/jqnd3ggYLexV39mfrolJuLFb/I5mc6td5mwZIlQ6xVj9O/bzsDFdB35e7+1cigaeSTQh7COAc6aWsqlt673d3N6KqVvOZjYvZ3oWKUi7urZ2faucnU/Pz+1nT57Yo0VlQ1NbXR9svdtqP0K02wFOyJii3dQ0KrQAOuyjbs3g7R1M+RDG/rBdywMF9gTfkwbrfdG8DtRSPMAYBL4NoDwEGJLA9j6zNb4Hb7t/2lfSHHp8UQKO6fsTuHwYPnCfffz/+N5GZ+RpLb0dmDzEBr3t/aa/T+9NGORets7xJyURflr/I/bkuFfG+enf8xZwon8a0z9BVTt+GY+hpMfeLwY9WKRJeTfYWQlNt7RimFrXdLbHEKmpbYfGIGMCwTe2xaSwixxzrFyC1kmzszlOodGuUQ8/LnbSdABa0oPqF9MfxhkFU72XG+kny8q+uDy3T6rCzjEBA5zg5BjaCgET9XidpeGmI8KUbb7PPR7d7KLbFjWxO+iddAnehtHhxmtSJfI5JGJNGRY+zst7ThbhXlX7RsRDpYNAAWDe65fbJxMs3gh1HTVAwDPhGGC0Lq/sZd0pjfNF29rvX7yw6yy3l1QVvK5cZRlvZtIkMG2Mfp+M7dBfeAgb7BQHlsSPbBSa1qFyj35x13mqa/g26HBFXV+WrpLvECvuBWqkkxAZ5UI1RcgfDkoJ/uLxpf3q0ZXZ9Sv7dLlUqmt9e2M9hkpNZyXTFSXj0/SDpxqJbi2z635i39St/dfXb+y/3FzbMw4ktTVyXZc5UQOIFHuM1iZ2MZnY48nUPp6VsrCHUUNDsMxMkQZ5SpSGhYupHKr78YGAyRy/EnMiABd9/MSQpQdaG0mASe51MjzS3wcbIcfYAMjyhhibuIXPDF/NmpzROssZ6Rysny3suje1df58fat04g2mU9GCCyGXrpkmPvQhPMF2vMElDUkyhdNzFhMLWNET5gno8PfIOg630Zj0SN4Yaaza20a+Djjks36qDBw0UpjCEUfA9BZrAlAt+/m6llMxBz0t15UN9sGqsk8vlvbhLLNS4nVeUz0qaxgdxgm5Rq/QqrVw3fd23fV2M/TSRyg7J2e9A6j9ep/cb+OwjiLCp+UCuKkg0Ty9TWjpTA6WteTnNAK1X1xc2qeLuZ1zLXYbWzGpBsiJPCYKk+P/KeEbgOnPtgthj7VNJKsHexbMWprEcxY2WLVwdz2aV420bInpuH+IeBRBZPgcHaJ9mwd8+wHin5Vcm2N67KjS77LStpOZ3Uwz+3qztj+8eWV/2W5sy6TTbK6ogEk3dYdfc12TcsC4fCXmjIiyXfDvlg/kJwF6c6EwOVfr2SagtLfdfmctWUX4WcGoBUNGftN6c8ML2dPlyj579MiuqlJt2D1/HyPTGtueEhCaSStTK3ups9ViocGMtiFLrZPviRxjm4N9u13bS8S4q5V8oW43ext697hhJevzPFD4PwwG7v6tg03/5vvswkNA5qHX9CDKt/9KLPuD3xs+SSdBbHql0yuegMSP/81f807f58E38q7P9lPBf+knnGS3I5GsMric6z2yJpH79dZpndMbfuiNn/4O2i3rGwkuASeX85XNgQPkL9SNbZraNkNrhwl+Hd5nXWYzb+kMTJH08hVYzGcuuuNGJXFqiHXSAX8XnPhiIHsna9A3tPZBWUhM9VlV2mPQdI9LKeCEsVoft0uVi9B/HLRKS43Yca8EHA36BHtYAd/JsfQDyasQQEgdwIrNOGVYBHMR1ROMSToAZHol5aD7n5BGrN4wFSA6k6lP0mgzlKsmBylfX1qTzexlAzipBE7++4sX9nrCQ9ioz4qwDXCCF2pqB3v0gMfU4x/DlsD9wvtEhyLCPqV3nnKRTuCEtk7r9HyMIrKUELMViq/vbF3vXHMSP9dngsLZtz4IHHy8rOxXjy4tu7mWHuRXH3xgtttJODscGl2Pvhi06eVMVKnyyo384u/a3n7z5tr+z+s39i1i66KQUyhiTPlToGMQ9T6xMzNFGHw6q/T7kqDItrYFgZCZWUnIICWghNcBQAomzcKOPdowandIZ+GHvtiTWPaqsMabUZjh3F+nDk5cSC7HWM4hVfenSpm/VIS8LLZrK2eAk0x+LrR13vRmX9568Brhh1S43GfGzz2lFjaQdRdZK2qvnMSRqo5hVJLJV+hd0jSO2I+YWjgmFzPtErqZ1CIS4Anm6OT5EwxK79Q4EtgOaC23RXcappKlSsV6YEEKcduohfNkVtrTi6U9XVZ2jhmfGFNBQrFvGK/hb7KjyMHvZYAxGRTqdotwc8p0CaOvuFFT3d/feIP9VHvTdR7qXkad5c6WsAyM+dL+bW22P9in84X9+urKPiRoVJM7eOi4iNoNGL2trPs/TLWvJHffI1iIDK6k51JxMgIEDlx1nPnUC6+ZirGRm2s6JRyc3J2Y0N4VxnipNe0tcKkvvG05smZnRJ+2z4GR/6aVuB09Hdk0N1bay26wL9fX9sfr1/Yt7q44wFYLsaB5j2s3meGhNSGBmD1qlgmcUPQBTtRSjCpHzBr+I5qgmkizBkBhxLze7zWMwCAFHjgUVNgWvL69tsNua4/KmT0lu60orFTCGMy6t/q59mhN2GsohOQ6K7+9whbsGbBtdauJrR5TtunEvl5f2/PD3tqZh4eyrggQZdKM61j/BDh5F8h4GzhJxc74z/Gpf4eZobB9BzhJjM67wUnADLEUd71Mfvz+7/+0/3fACR/yRy2enwInj8O+3h+X9Cu94Xe/cZklkVfS9bYsZnY5X9pyWsqHiZ648nYmg+2ophCnxXTPKittzsJXiu7Blov5nb69Hq54Q25k5Q/bWBWs6lyjyEwA7OyccLnl3H6xnNvHVWEX1llJpDnv76iIx/ckhbf5TiPNw2hcyrWkXg6PF9/ItD54TT+0RGkGJa7Z+9g0EmLlT5/6AdU3on6rqtKFlq1446OHYk6UdXHS9ygHSJs/fii5Zvzf9IPtq8p+qGv77Q/PNHJLtgjhV/RVcXGUUXuMyTEuCTgBlFRMJ6j3b2q7gNr5mYgHHVw4c8JvlPakEtPimTDmGy66yUAJESub/p6xYPq4MmjyqkZMJZtyU1vR7O0RKvyLlVVsPhOzf/ezn2t0dH99bVaTd0MPH1BGGwHdQ6E+N4fx62luv7u9tf/08qV9TbswZ5wW+hyPg8x6WgKyFZ/YahjkrfJpNbfPqrld4qNS7xVvXxU4lWLiRrur9YwljVK6D08SKo/HyIEmyR9C91oOst4OO9YcjlSOLNlxM9G4cIwoSwDkzF0ytdCmodF8H81legkzNapDTPD6cm5v+on9Zb2Vz8lmNtehQaQBQtNSLUQHBXDuaUQ0gZP0JCcjJFX2SaCdWEpJVsLdNvRWaTpE+ozIdEnVDR8Vto9/U0Unt+UQew5MQjQ2ySeWlRwrtHexIO/UVgScZLutIgw+PlvaZ1fn9tF8pvBOmC/P9YKNGwRONrvawUkPODF5+tzaYJvMbDedKBG35k+ulUBNChiN5zv63UkblKglrjUTh+rGNLUEsYCQRd3Ipv7vHj9SsvW8Odh5CTPUSPuQNG9OxXvgmW/8tF0BCzAnwaZGRZvC5e5PM6TNTuA1Wj3pIEuHyYn6/vEop7O0/LzMGYuY2JEte9jpq/0mUONNWIETRnsRoaMhm1cazX7ZTu3bzc6+ur22b/EH4fsXC7OiUgDppJnYPC81us+1bHoiQZiApMpxjZjAN+slrgsZYfK2Ud4U8QqZlRUtPrN6v7O+aQWKp3lp3Wxut3VtL9bXtl2v1e5/PJ8LnDDZt8jNKvbMcNh2Uavfc0Ur0K7NMz1HtJ3qulF4qVWVNbPSXjTYLmzUEgSMIQKG3VU3RO3saHOOTv/xgf5TDIgHcP7YIfZH9/GBEWExBsF6vQOf/Mhr5PS13sm4C4buTr78+HX/enCiozje/7il439/d32+DTH4Ow09SRIfx+p8K3MyBicPARS/yIH1U/89PjHTLlBviJpAwuflwgAeUIAcAIgsDxPXLmzbWkiajB60AhX0Pxs9wWwVpjon8Y5nm/imr70gjfOOFoGqBzJ5qJv2G6nsP65K+9XlmSZELtG4HLaWt7UYluT2qoUkPwYfS0aMmdT0OkxQp8dhonC1GBVNlfBxkikJDzVpQX8++ryhaNf3xbXzvqFvcIATzIN0k2Ns1YGYe5v45IdPN3GAgvAHJbFOFRF+m2VS0rOR/Mt3P9j1tBT935aFxuhQtIuE9n1TzrDKLUIQCzjs+W+T9wmVn8BJaE6Y1HGr/wAn+NXwPiRsdD2NqsXwouHzYP/OpqdB8wAn6v0qE6nTKgQkggAAIABJREFU9T/PTJMzF31nF11v/+sXX9gH84W9+f57T5hWSUuF2/p9Ujlaalrguijtj5utdCeMFmPGhigu+RxAE1ckV2Nf33X2aDD7HI+KsrILtCaHvZ1hPT4DzLjPy4BBn6peZ8jSRiLHyQRUZansk1zpwOYzyR31aAkdJkCxRsfrVBqlOOA9s8bBSWJO9LXDYFXBKDUsQ6NrDFDcs/nOnDn5eruXz8k2wMkuNmaiI+RRMviEGcyHPC3CSyJtKKlaOa7j0CPw9wIyobtKvfcxOBF4T/qy2Eh04MnngutARRtCTD9mBfa4oVS4TPwINHS9LRC+73Y2r3f28XJuP390ZU9Xc5vhHxJye2qVuhtsB3NyaGzX4rfTC3CjNVnjvyNbgNwOU1MrcyudgTMhCF2lJxknf9OaRNcgq3ePCEgRCGga0Cvh/Ho5zezXjx9Lc4LnRtUe7KyY2tBwhPv+59KdGPkP90U4Q52TR8DgW62Y2hgX92vqk24CdcG+qPCKFmBiV1KFeDrcvOIctxLv/LdMxChuYnAhCjEJrfE3ITTxUKvFhg5kfdhr3DqblbbuJ/bDYbC/vLmx73dre0NBgu5pvlSoaF33oioWZWUz6XQ8dfzQHlxHmFEIxXyjTNkopNzoEldgxoalx9M4dyRuy6cKJ2CmawrbTUt707T2YnNju91WBdR5Udp5ntkSpj2f2HlZ2FkIq5neYb+R3xEMSd8qfoTnlOcNIbda1DBDRW67PLNn261Gi/EImhSVJhNp//gzec9K4AEB57uAgwtwHh65HYOGt73GXwNO0rp+CJycwO0JnDzMuvyPASepmBsDFDHUaVpqpLtKBdXkPji5D1COCN41df4r4JH3YVtNgOBdQh/xLKs8sC+8JA4Doko2mdrqptEiWlZzm0/cNbJvGpnt6KCOB1eaEAGRxE6cwNH4Jmuz4HvYTJqDPcmm9svzpf3iYmUfzXKbwZwwVswooAS9jtxEfyr7xCnXNBWkYja0IppEoDKJVo96xElJHIK4xOYkAJXEs2r5iI51g6uUPKrKKq6jtwf8gabl462i2OQSfxzjmjZkYkN2k8xu81yW0j8cDvYbmJMBNsX0INKHhwKXkyO3XXEB7hBbUb0SjoeAeZgInDCxo9yLMXPCwZJNbTdwSAIqG3otEmt65LwbKPkYL1qTxsEJ1QieAsNU43pUTNDhbP4IUhHDfljktmpa+8enH9vfPf3Eti9eWLvFwQI2wg24wCUSUuaMSOd2k5f2TdPYf/rhmf1lu1O+DKZQEL5cTLxSqKz4bEdwMl/Yp+XMLkmu7lsHJyUaCReQ9QQQynMhBM/hdnm3wj1VJKpMR6KzxK7wECE4TOPHY3bPtSY+Cp7aOrRs7oMTP1TxjnBwwncgl07g5C/rnZiT/Xwh5mTL+oQ5KZA2a+hWnykJWqV7SD4Odx9XHZn+XkbPU4zBOpNDVp47icohWToCpiFGbR217BKb6e0vPbfJeVPuw87CyXuECh7BMkwno7r7rf3s4sx++fjKHiOy3m1F8yPyxZ9n1/S2bTqlze4wnhNzghi2s+3U7IDAvsg0CYiHBnoUJnXgnwgYBKC4a4xbu3OYAk541vkceDPJIZpDFPCJ5UDd2NPFwv7+6UfSK5X7jS36xioAc73Tq+nZlH7DXXJpK+q5lwtViPZSS422bBoxF0iIVp4mTByUpmpx7NAp0DEq0kRAjgqzsf5EIuzOk8Fd+wRM8uwYXkYAjH2IYRjASVEKlKwxhERnVZb2mjC9TW1f3aztltFstcym1kvXlYnF4kZWxcyqmNgCRB+agxxfcXnmNRmZ8wrap49kz6C2+1RTToBPRn4x6ZPDd7RSyEp63eX2uu3txX4trRItwPlkameYKk4n9ghhezWzq1ml/Qq/FHy0FNeh6bbwshF7hHGf2S6iDGCS+3mlyZ0fbte2Z7+dL6WP2x0Iw+wtRzfzgFjzfYBFoJJj2/QhAPJO5kVWUyd334e+/04L6Edf4EzZXVbDT/D7DMfpW/92cHL3bdx9vZ9qEo0t7dNwxXszJ+kH3/8IkS91RzibrKaL6cQqjNWmhTMnHHwN9buPIxNKh4Uxi48KDst7GBQOT2hfhHnqeYeHhm5Yyjg5tlweBiiiL7tOo8PnQ2tP88x+cbmSz8UlFPNhJ9FugRgywgA1rcGGEw6hxyTPEPvxgLm3BS0Kn4tn0WtjF6PjkfLH/nPAtuPUmShL792LrA4WxUPeAt+FYZYCAaOt4LYQ/j0xHqQqHbU8LRN8HmBO1llmr/re/vz6xr7dNRotrqkS2Fw4FHXoelUMOJHPCX1eAMow1fj3jM84EHznhlnuEIubbhbghIq1V1YSiEFj1WxC3CPYGDk08j1UpmgNePOEPSKTYSzZqRu5suIEWx8khgWcfLpY2X/4xReKTL95/kwptH170AQVibYCq2GbfZPl9sIm9l9fvLA/rzf2hpFS2lgAR9n/owuIKqvr7PEwsc+q6ghOzibDsa2D3mRAwEz7AcYPAbNnHB+ft8R2JdCKUZY3+Uao/PjVLoRUqJjYEXfP5XvdiM3/7iHNiTMnEYipUWAfJWarkqg5BLF/vtnYl7cb2y+WVpcz/7eIKQeUjMFJcic9sj9JO5M8dYLyHx94FALJD0OtUkUTeBijx9u7yFbNgTSxFCGDrp9IkyInTRfrhakvSRC6TszlknHczdrOmoP93ZNH9vOLc1vyoO12el2oepgSAMmGaAYACv+bv+fAySZyeQac7MXGEh456MBBdMN6pJ3gfkGhd0CM3+MK2mlEWu2cpvF0ZDJ+AF77gy1tsM8vL+3vPvxAOqViv7UVWTu0MBrmgpIvCVNK3lJEc+KHk9tkOqPqI8IqgBRK6duu3HoTCknPfQAR6Z1Gm6146sRuSSjtadJJcJvubVo/mfRosJ80hH1ygzaHe7jgO4TGAiKyUuYZ/jDTOdNwpf2wOdhvX1zbs11tXcn+MbEbgkT1bHHwQ8fQBkNj5gaW8CR1U7tXTgjpJSoPACbGEOYbvc5kIidgLCPO8ErSFNjB9oAb7h/Th5O5PW86tV8oZAUc+8Gn76aZPS5LezzjdyWws6vdbRa2F+0MGjX8kjj0sDugoLzd72wDCCP8cb6wddvZs/VGIHeoFpqGo2XIWLG7g5/25Pvn/9sP+fiee2LYMVB4H4Bz/5x9CKA89J7856QpwQQJxuZrP4YJvrf9jwUnfJYEUNLjM77+vMcjc/Lo0WfeVbj3WdJHGIsBTzPJ482608LFsZMo9POsVHZG3pAC63oLED0Lj5AytlPZnxeFKFjGLVF3o79wxB1MQphDqQo8tpXuqaJ1oamaBpszP98cpDP4fDW3X1yeKUAKQWaBuI3kV1H1nbUNE++Omnvs1NmIYxyQbTgdR9FdCfEa5knu9iLRbtDbCf1xRZJWRmZF0hd4O0cHlHQpLn5VVSUdjekg9mBA3728T+2Vld4H1Qtqe8AJRlx5Yevp1G6nE/tmvbUvb7YCJ7R09kzZ8MkkVoWIcHkqbZ0Sq2mmpWxqVYAT7g9C2OOkTsrWEXPi4IQAry4Sj5V0ywM9AicpFh6nWw4Jgr8QyDawVEqphQrYSwz58XxhjyaZfv/TJ5/bk8XCrr//zkqAo8a+G90j8nYYD9VmOc3szTSz3758ZV9ttvZmGOxV3fghrbwfk4U2lfmq7+2JuSD2k6IUcwI4YVqnIFsHcSPvC5Eveill9HilnQ4FRZiPXIKZJErGfM64+YHhGgfXLgBCkqo+aY4SOHGgkvxkklDTX0eC23DzZJTYk2zRnEyUPozmBEHsV5ud7RcL2+Fnw70NfwZvnMvQ5hhTnqrrtKmmw+zY8x21dbQRxJpMFZ7nJkWrRpEVwaYEOEmtIK17TQ6Fp0Zqv4YHCOBE7AXgh/FRXHrxERl6+8cPn9iny4Xl+51lDYwZmVzeopEbbGe2BqC0va2Jw0BfQpBoCWsGAG9kiy49FGPnMoPDJyUCHeN+0rKk7cgapZ3KPjUh66ZprcQMEh3WYWcfzmb2+dWlxlgxXkMbM590Gj9nregQ0IZIS8ebmhLEii2K/mlMbklg7mMycoBlm3CdkmtAxq009okkTk73K90HtXzCYsE1DeGWPR7RlHljMLT6lN5iYnooMUToO/AfmZLJ1JuyuCaLhXJnvr7Z2G9f3NjrprdytVJy+83hIJExzzNur0zAuMeNe/KoIGkbgRPeF/tHhmPrOL8JtpgJOjM7n07sMs/tyWJuq1lhdcto8MZum73dDpk970v77tDa9w0OsBRnmWIFKKAus9weF4U9ygqBFNx8OUMAN6SoUwDOcMhmFJkWMgaBZSGtI5EaFGmT2UzPzIvNzm5p8RFkCDhBg8IZk6rFt6CC+9qRh77sXezGO5mT90AibwM7qQ14ytVJTO9doHW/FXT/87ybmTm9wR+3lNK//XXMyRGInBDJHXB4fA542v46cDJ6s7oWIoo9TI0gvklmV+XMlvQcScOVkygbWGcHBHP0xqne6EFyMBT4Ong4GOBEFHJUbR3Jq8GkpOojtXnSBcUplEqdqmnWt6rOAScfL2b2szOC3zJ7VOYaVawmgyyqmdSoD1C1g+Ul6aUeO08PHcqWETPeh/uEAJw8HlA0vagSZ0UU56miyY2d3MvCKyjtSKFnoB3CxAS+EaB07K4FQuLAGjuGStOAODDivJ2pIIsGOt60udTKmMk0sQA4+Xq9lyCWYEMmORBM6mAIClmblMIaCcibqFrElE3sVgjy5KbpDG5oTmgP9bYdPF0UHQoHJxu8i3QBel5J0fPVto17KRbRZHFECBugRtkPXP+eCPrCPipmdt5jXX6laqi+fmPns9LmMA5tbYMYBDJSpmpTMZl0PZ3a756/UN7H7TRTqBcgjKkidE0JnJwNwwiceFsHn5P5hBwoByfcuhgOV6Wtw4a1HJtUmrJIzImiDaJyTgxYMtXTwS/j0GhJxhRFYk74e/77GADI9Rp5oiQTKAAN7SlNdSkfaWrDfGGvOzOYk69pZ81msnDnAFG/XW0Y1+movROve3R5DRG5xNgJUIWTbaroPDTOw/2S6FyAjZ+h5HBvQfBMegKsG+alPjGHU8rmEJjWmvf2J1qExCD0+52Yk/Ohs4+yif39k8f2MaZ++53GR/koHBZrAv2Gia17U8jbDZoTpneUOpsLnOwM+/q9mBMAbDabC6AyWk4rGd+c42gOn0s4y6c9nMXrHKj3E5s3tZ3VW7E4n5xfqELHhyXbb404vJJWcIz46NkXFE1rxksY2DjtSzrQXZMhZ+dYC/wdwwHSf8W1FQsVbEhq3aT05PHmLM52NN3jO+6p+FWuqZgjt0FAfwRY5R7x3MNwcnh3eHsQgTHNFeJ3KAoF6sG8frPv7LodbH52rnYPjAOshCtFmJzy4EKZV4aJJa2Z9AwwWUc7JU03RliTZV1rq4nZozyzqyyzj8kpOlvqGl1v1/Zqt9b6/nIz2Ff72r6tN7YVy+4iX3xvLrPCPl4u7XKS2SXTXhhNwry0BxW5rDfGkrmWjC0zOVQt5tKiMJVEUjpmbXgDvdnXdt20tsa4j3opeUPJFfxu0atLPBKwvgug/NTh/m8JTsavdQInp/Zzeq7vf92YwbnPBP3U+/9p/PRucHKnhfzAi43f632A/pPgJLEq3qJwhkVVX6KV9DBwUrRaUI+qufqFlTJ0fBPFMVLAxAYxKJp/53ArCl/YyaVvlDEjDUpUpO7QeTJMSygOcMJGTSghrZsF+ob6YBeTwX5+sbRPz5b2waywed9YjpeBzMdar/4RxVIZZbRqUiaJdO2ibnXJI9XRQ63cSTU9hCI0ZByl3fho1a0KAnBCa4UHjYpP44wpCoBpi1hQGid0O2u/pj4KyGbKgeU5Rgw00YoAiHkgHD3h66ZRts6fb25tQ2sBQayZg5OYXkj3iyqGiQM2LMaJmd6BOnU63SPP+Rg04hDDShCrfj6haq1AAEwQQA0mBm8M3FlxZuxo1YX3TEqmRgyJEFoWV2yYeHgMvWjai97srJ/Y43xmj2aVaP2rxcLO8E5hn035JUWmz7QvfELpDy9e2PO6FnP0um5E0ernoNXA46QorDo0SiT+2Xxpj/pBwYPnVJJdY2U2WDWDBpbjmpgTHbKqgMdq9JOVfRrPTIL0xJyk1o9X0g4E0zOR6HfWDJMDCt7zNrxXwiO9hxi2k1xBzwMgFrMo7Otftb19td5pYmeDYydVn8a2nc2AbaGyT9WT9CZjk7doEahtE/lYYwrV83YwpPNpFzGXcYAm0ab7V/hhqgTa5ICaAg6j530sGADTYSfuC7qzadfYivZa29gns9z+4cljuffmOIMe0KJ1tgGc9GY3tC7jz5vOZMBGdhQtSywJDlPfQ/gtWJwXzjwy9RYaLbWhANISVmtg3mg9c4RmdW15Q1J1bpdDZ0/72v7pwydi8Srywuq9TQ97qwiL9CAqv28SrNPuApB6ppCE9KjBApxQdo3BiX5++hXBjGo7pf1OxY63bMS/hJg1ARK3MnDnXgHeCGUUIxPPnAevUwwlHV1rAxlGBjDJvbUjJ9jC2mJm9WxuN91gX716I3DyQzNYP19pwko+IqEVgsHjv3m+/CAM/B5J8WIXBYDcSJKiTLb86FDQ8fStXeWZrAM+mlf2uCjlUN1NOrX4t4DMaWlf7af2f3z9rX3X7m0tywk+Z699ajXJ7eliaU/nC3kYocgC9u7rwzHEspqihSOZuBMomS8XuvdeEHI/BpuUc4lhX+739v1mbWu27NnMJxLJeooptvtn5+mc+/Gpeh90vO2Q/1vByRgojYHFfXDyLgDy0Od63/f/t4KTn/7+uwaEY4D1k+BEm9RoSudu+4ejlN79xIa60RTIo9ncLvNSo6Ior0HvHMCAE6g4Kh7EVB7FEptImCIlEJIyMMbiMbEUcYgcqWsZjrl4D9MvTNfwtQCcfLqcK8Dr6XJmK3qZh520Dyxw9hxYALadpt8LcXHwepKnK85TicIh48JYuR24FORYzdBSKqQLOQES93jg4GTSBQtnBKMc3Dq8RYm67bRvSA5UkpDRy3haX1CWuc0YNSUUzVCj08vPbTKr7LZu7OvXr+3L9a38H5rI1kEMK5dEhf95bgv3wL0e3bpfOSehG5CgMcS+8qaQfToiRGdObpmyYlSypA2X6QDgSqHzgCZn8kUEd2T6iIGBfqXK0VaCCLDV/VnhRdJ7gjBV0XlWCLScFYUE1aTDAjS00VL1znC/ncp068tXr+0F6ceEgTUYc7Gepto8EVyeZbnN68Y+zAv7vFrY436wc1KrsbcmXDIfbFZmYk7QnMjrROLIsBw/hlfFmGwIpbl+aQx1DE4cEPhERALXaYOSDmWkOQm1lDbwMTjxijTULBo5LzxGgNbNbGmvu0HMCQ6xm2pm22lmW41t+/pl6gHmSnWzTM98skhVdGi20tryFk4kbB/TQ71wcCdkbyVyjyWKDRCSdCfHdkQyq451y+dBV6J/D4dWZfKwxlLactdKYLpsa/tsPhNzcsX13u90kGK4BjCBNblmMgc3XP67R19EK8K1Eghge8ZXcUMOcJLkhNgXuFg70pZJDyYQT0pmNCaDVRxwiPKb1s6LmX1aFfYPy9I+X5RqI/BvFWuVNjBgXK66rTRXyuyRyNzF5tmQC5SIOYmEYh2dvK9oeSg2gIMvwKtaYSK8fFJP90wjwf4+x6yaA8dRjIKm82PkfRQ2l8T3zsYmx0bAiYdpKhphmNpWE31zq2dLe76v7U/PX9l3m529wf11sRKoxZ2XCSuph5RTRBulFSpJrHVi0/wquEswzwDvVVo+TOmGViL4J2Vhny3m9lE1kwfRtG3Ulqkxmyxz2xZz++owtf/ywwv76rCx17rHJofxSdvbMi/syWxuH1SVXUyntlQMAzomzg/fhzKhKb/uFH0w1RKdh4cMU0p5tVBg5svdzr7drO0N7HlRaI8jB04ZGPErHfqqTaNl+dDhPgYD95mW8df/W4CTh17vfw5wcmqnH+0Zxm7bD03r6GKPdCh3vB/uaFM4lE/MCVqTq7KyqwJA4O2DBE44pNAh1Ph9JHASUy0uOvRNOo1YugjRUbTv/ifmJI3+Ahg8eZSMi07aEiyQl5iyzUqlnvL7Kp9YcdhbVu/V3qGKouoXOGlpEKTJmSSO9DaNcm8QaEFdMklBj1VAxC9q16s5JDt1TahAIFFt9EwctArPU0pwRLqT3suDJ+YogNZx/DMOBS+ITuAEhqI05vwBB4XlRWX5bG6burHv1zf2zebG3vDQy9qZqHhvr9ArTqp5d5DwdoY+kfxdgi2KtgNMkH7L54TNjLTXVg6/tFjI11GFh+U8eT20eTQl4TlIYl7Y2NjQCdmKtgsATULgzo3SlB5M8CNGfDLly5S7QgaQ2k/JO4YOXJ6Lzqdy/vr6jUYO+2qu3rFGagnJi/62pnWUSFzaZ/OFXbWtrdrOLmilWWcVfgkz8lR8lJhRd64JuicdxOHwKTv6UNAffSviXjmOcCCQNh026CSEvkOZanTUwySTZmAMTo4b2sjHB3Aia3p24PmZprAwYPtqu7Nb2nkx4g0zgc+J9FOwJ1Fxu99FiEGThio23uMY6wgQSdeg1OSTMVwCJ8rQiWdSsopR4nGigvR5k9YqmEH3DXTdBYc3nVTCPSkaACc/P1vZL68uNb3Vb7YCNbQC8THBEfh6MpXO6DU5OgFYbpvWrg97TzqHGZITLc9bGDeGa6tXD4ElpZPlOfapMVoCCDMXtCSbxh7Nl7Id+Mdlbo8osOrG8rq2RQSKisVTVpA7JHOAuTbMWRMZjtHyotLhqIxig8/u5mCnqSlplKJFfSTBj3EIERo5AicCkrq2kTocQwFJWK21k1iZGH93fxP/rGIf4/rDzrWTTJN+NcGhWWVfvrqxL1+9sWtaxWh2mITBcbfFMJC2lGtmACcp6uAopUyCXvZFWFhcgFmzMLCdG6bhT3KRT+yjqrBPqpk9LnJbAMZwDub6YNJX5nYzKezbtrDfvLq2r+utvWZMeZLZ9lBbc2AKL7fzvLDLsrCrHFdZ9iDqCta8Az3AibZM+SMRcDkyTeTf8WipFqbJoKaxr26u7fl+Zzss9WnxMCk58rm6z4Dc/9/jZ/ynWhb3Acz7sAg/9TXjnznWgaS/v//nQ6/3b9va+ddpTnwn9cLPo/digu2nwMlRDBtA5K3gRLSK2zfT1mE89bIoBU6WJMeKZvUHTW0d+q/qjaZNxfMZxISkULKj2NAfbqjxZBctz4Vw7pQCPsIJRWty2NA+AKQgjM0mMnn6ZDXXn7AnnlSMoNMBFYcqm4tG27hAei/eP0UQBhtCFsMEjw+EvQJDp8RWzn9qlANTBeggcGqFKkR3QRYEjEYwCd7HhSY99aQFxjAkIs0TjwbZ63syKwcjAAp6kypinpW2mi1sNlvYJGMqBhq8s+c81PVeSnysnSkttEe37qegFlYI2eQ5kGzJwzHTpwGOw0E68PE7ETDBPpp7BnhMzqFoZ/DngPWgMgtwwnvWxiO2hIkT6HfAqGuM5FQ7TOw8L+2iKJVGygQRKn78brq9W2DTL5d/ChM/U5NFeZvn9sNmY7fogpZLARMqLEYJWxwvMdHChK0jkXhmn8wqu2ha5aM8mrmZU4V9A20dNi+qYdZAVH/HPJRoVZ4M2Xx6KoEXbVRhdKX/ZiJKgNrBShopdlIw7LHRG4Sg0bUBJ/tmPaAjV1DM5+RLyBqsgjm53do3OwcntO84oNVbh0pXSxD2xAW6qZqS50mAkxJDNPnwOMhP1Trv26d2GId25iSJXJmeS/4m3o+Kf4vJnLQ/+IbiY6SABeXxxIFKFQsrgg8SJniEup31nf3y8sI+O1tZsd9bfXsrtmjfoTUxu5lM7M1k6q7H/aC2Fi0epi0w6kI/AIOnKS33QvXYCK0ZL2YEIJLXgZxd/XknKuMsy6SDqNreHi0W9qurc/uimtrl0FrFuD1Otqyrplb7F3Ci11dryEu2GCTWwcgaksD6Xps2CWLTFJSuv/RrIYiNVo40W+x3AXjHzEkSMEcVoz8ctPjhC6AMH2k311PoX6NiwbtRIcRnv0Kons9sX8zteT3Y75+/tm+uN0q9tuVKxYj2IrWQXLTNfZRPTdxs/Zt/UaRQe3wBkzxpHTNth6HeYgJrkkn7h7bobOislPGhe9IQCoh26lU3se/7UuDkh6GxG5h1m9p6f7Dtbq+9azUr7Woxl3Ms4ITCotnvlfHGw4IHC2+5mldWLfhvzzpDEkAIKVeimC2sL0q76Xv7frtR5g5j0wjuaQ9L5xK/0sE9BiX3QcAYAPyUZuNvZU4e0r6k9/qvASfj95P2jJ8CRO/+9xM4ucNbvNeLcs4yyRbty9E9kAnk203YYkrunvHa+Gf6jDX27yBYNoBBBw/gZEEvlMPESWc5CUogmZwbUyMepB+5N1ysFDjmoWxFTPH4A+mivHjAvfRUTxkBJagdQzfaB7RvlkNnj4vMPgS9r+YyAUOUl5OzQdaCquaJpoZUeUrUibFPcRSEQZizcA/oByIYj/EzXBb39Mp7k702NThZQvxmA9VvTc3Q4ok2kALDoFhdKCgxJXt+jfCuMA4RNisqF3wEEl0PEHCX10x+A4okl9mZ23ff9LW3XqBhCcUKjxMJ8Gh5KRzL51H0QOtQ5kjxikMiOjY+zOdUGGb6/PhI0NaBQSEbiQNBbYNgNzDSA5wAPnlNgROEcgJkfH4mMAClsekxuUUqde6GSlDsjICfVaVYFUYeAWpJKEh7A9aFw5iUUSjZNSzJYqHAMh1UCEgBd0xrmdnZYGrrPMXjBNfiprGrMrdqSv/drCrdJZbGh9pb3qe5N6kWHuUxnaDDmxyZO5k1fqifIuSdoj9GyQc40aEdzIlGxlO3cARQBLIjIRpAA9BFENuWlb1qaOus7QfaWAhiEcsGIAfIyqgvefaM2ji0VVJODjblKRSp9P7cAAAgAElEQVQwTrjw9gnqmymHtDnHBFH6rBymMluLg+kOwxSHtTQ7miBy0zUXKoaxFQd8W9tZPrVZXdsjfIiuLu2jxdyy/d72t3T/PQ9qYxN7Y4O9HMxe2mAv2s5ewpgQhTGZCsDI2wIgNWqPqQUY70V/hr+Q12U+BVawJzS12oq0BxhhvwTErhb2eZXbOZW+PJrI/zHLmtqsOeigywsHy1oH6FbYgwAwwYQAkHwrSof6SZOXtDwnJi5pRZwFdkG5B+cltiSBEGelTsyQ/j60SzKHDBEIRZTAJQAIB2paV9KHedApReEGIX21tG1e2Z/ebO2PL2APOtuxV1R4mviuzvvNC3/O1aIKUJvE0u5741OEABONnWMJoY2slwi2aFvpvJ7OC/t0MbPH3PuW/KJa4Iz9VPtUVtjNkNmXu8H+5cUruy4z29FqYWqrbQVQ1uu1/KmenJ9JE7SENcPEDZdbmFPAb8Q4zBeVLRaVvl5i8bYVOGnrzrJZpWgPmEdawy8OTAp1WnMwdrynk2ZqrDkLLdbo0EvgZcw+vAug/K3gJK2th16Hn5vW1hhcpTV0Hx889Bp/K0AJyHrnR93lUt6OUhK4PgLCd4GT+y+a9CVHJuVHCmaqRSLafFxV4WtZYVclmpOpwImqNSj/SNyVXRMXtY0UYuzl8SOR+RPGPx6b7mp3rz5V3Us34f8ncWwa6Y1+qPqtGnPFn6CTAA/25Go6CMF/spzbFaNmTW39fi+xqR4WaUrcwAd2BH8NDlSoZtoy+C5gXMRvrJP3XSsTIEXK02ulLVDQOKCt0WuhS1siajToYB36YWce0eVyC4X23zducoTjJ5uJwMneamX2MI7d670yHaNrBm2teHB0HYOyi2A4RHfnpZiTKXHwmFJpLA+NjUNErg9VhejQMACSKFjpx9xLzW4IUOEhwevy+mhQeH1oU4AOfgP42jDFIQpZbMKp3w44SayR1PIhsAHI0KZaMhaoCS+ngWWF3/ZiQfwAZMQyxpzxMZiYvT4clMGBP4PaORJPo4FBDO1+Cmc2sSd5bh/l5CtNbEVrR20FmJOJzQo21Qhrk8Az3D5Tiquf3j72Gb4O3IOjSDQ2AzdOSpS723qn32mKQUA3XEF9GiDstkfARCxGPFNqr1BRtoMAb1OQo9Tbn96s7QVs3Hxh28yvBQBQCeHBsKXpr7SR8VpJc8LBpdaX2jk+laODMYzVOFSUOhxW+0dWJHJ63GDNWYkEHNN4sj6fhyF7LAQ6mDjUaHVwxJF7hBas3O/sSVnaLx8/sifVTGCh3R2sbvAqmdqtmZJxf+hae9n39qxpBE44PFpGVaWB8JyZBOZ0t1IqdIADNwQL2w1sCvBZ6TuJXVfGeGpmZ+gXpj7JBzCZ41xcutHXRZbbAhE11b4QPM8MjqasGwe2pLHzXAlYBpvk7K8/4wJJKTMngEsyxjtWu+oFat7/KGgeO2KrFSSh3agyjWR03Q2BE6556deE/Yg0cAzY5OiMGBhLgM5Ty+cre96Y/bfvX9mXr7e2yytrME2kzZnYJ61pL/r8wE0tTLclSJoZ9mCKOpg+ErGPey9u370XhZ8tZvZ0Xtqi2dmsa7QWANQYoHFiTPOZ3Vpuf7xt7DcvX9t2UVk7nyuqgFF6AMr17Y3V9d6uzlb2aLmwhXxqPC6FyUMCJ919GRA5tWpWWImfTbSbpfVhuroo5YdD7AG6Fto6r9tGaws9E3v4fQ3HWHtytyA/tXXvt0feBSTei0h4xxe9L8h5W1vnbd9//+/HbMz7vOf74OR9gYk/Iv78vBWcPBll69x/M/fByY+RWIjBULkPpgf+Ii80ObFEakg/T5MqmATxW81SVz+g6uew6WuBEyo8ELvaJlR+ejBp7eRhGR4b5BicyEvBf4kSjakUPE2Wk0F5O2TsPCky+Sp8MK8khmPDWpSM9DKaRpoqh7pX4wAQHoxN09iGP+mHx3/vo5pXq0I7oIOPvKx8GkKthkIHJ8ZkvH+YjqRJgNodHw68+ZrgO3QlYQ+PAI/RZtJdcZ+k5TSXVTkBW42DouRlwritNXJxRciqNOJpZmU+M+AJ4ARz9GTIBDgQE8Nv6SEaGUOoemPi6AhOJu4O23tbhwNxYKySz6qpBxfEJvYB50f//Ih+O7+Hcp81OyRGJgzH2DgQ+mLIpMRoqGiNsjIy7b01lxHxecwms1LsyU1TK+VauRlsquFpwbojqQi902owe5xlCm77MM/tjPs8dHL6xCG2yh2cKBNKegj+tzMIKbo8ZCXHylaTUxqbjmo13FHTRqSk65HL4xGonAiYU2U/Yk7G1Y1XpqzDQiPjMCdY9wNO/vj61l4CFN8CTtKZfNwoYyR6XK0DTlK6cEpdToCE9aC1p2cyKvjw/UmfcSxGP/6dnp6JDR15OEy9kSbtQXDSXMiAb5DgOceifr+zT1Yr+9nVpV3gOdI0Ysu2+04ZLzdiSxr7rqnt5dDby76z1zjGsq5pYUlM4PS74gNiui2NMuso15h1eMnA6ErLRMumt7PJVI60jKQuNEqM9QH5Xo1Nm0baBn5fZJldzAqFRbJeUJHlGRofhOSMKrcyckMjBchnYhBwIPCR2iMB9PVmWWMA+2Dexlb02q8wT0satJjC0VROsBbsf86ipF/OSjlTA4piH/PkZ9gCAj7FqvFckz3EhBPTfZPC/nyztd8+v5ZlfTM704jtROYwzvZIb6LC0NuZWjMBBj03x/dgaU3y0lOoab1ixVDXAoEXE7OP55V9Ni/tMdew2Sr/TKGbtOk7RNi8v9LetBP747qxP96sbUfWD2nCTCQCJPre1oedHeqDLapS7V+Yk6yl+MSzaSL37e1hJ4AkIa6AmYecJp+X5XLl4GQwjRATHAk4EXtCkCjj+R4Dfye77aFDOz2zD7En73OQ/2u+5n1BSXrth8DJu17jr339H2GA0KWdVuf7f8p/M3Byn/5xqtczE0Qn0q+dTO08y9XaWUE3smlFXLzaOrxvBePlEq7JqbOD7jO5/anKQ2+QwIl6tCFEC+dHal02ppit8SobMZhG2XioofkRXw626Fq7nAz2iKTa1dI+nM+t7Dqbs0HNZhLbShZJ+6jv7Xa/t+vtVv1tARLygfDaQEMx9DIY49DVWCHVJgc0WhH0KMEQoBZPGQ9yZuQ6aBLIWwie5+ObGb/2h+b4UHift3HlOXIcckTQyTApA6MDc4P4lcMwLyyfk7Q52O1hZ9sa4yFsugFEKOh9jBC5J268+B2I8qUHy7ECC6Ooe/dW0Th0MqZlCoZqnbYKmxvd/TA9gjLlvZC1Ic0GAmOEaOGCy6RCAihikwbvfnOt5RujKQIHTFShbCYABEfQrAkyj3z6SUAP/UvX2bprHJywJhCDuiI5PCsGhUguAScaXyztIw4bMp9Iwp0ONi+m+o1Ak58rgIIxmPr1zhzpwNOkcZpqCRG2iIGT3umoLBcV7iZrSVB7bO8IiPqRkuj41L8f92YTs+FOrdj/M+WUCZw8O7T2xze39gLzvarS1BLrUffi6D56spBP0wVJv8V70es37fGAxHODv1fKNJ+362xWlLqnafN1gIU+aTRiHe1ZbWbJTkBr2o3wKD5UgYdFv55pWBnGWg97W7StXFg/vbywOcwPGSn7xm7UXsjs2nqNin/fHOy1mV1PGCvurYadDHO6xBiopo8RZr1XUaleqCRxo3w5QmtCG+fJrLIPMALjs9e1HKynCDhj0nABkBeYHewsz21RTLReFlVuyyoXuMWUDbCTwxaHe65bmnhApBtGuuma1ntUJSnRW95D4c/hFSpsgnsFiUUbaT8kMNXfRQ5Xah0dTwEvjqSN47mRMNw9aThqVeTws1YrW08zZTT94fWtfbNrbT0lt2qhZyvP3fUVBoI1qL0geZqESDykhSOvGw/aA4w2E8L2Dmb7nVgTTegsF/bxrLBVX9sScDc0bsaIUL6jzV0CXe3FYbA/rWu9t92ssC1hkcZ+O1FbnHFxRn3ZHxZFZuezShYIAieqa3z6Z1bNrCjZZ5VF6IWHcgl97VN86vXwh8oye13X9vKws+u2EzhRmKb0Nu65lXyBxtNtJx3TqdJ/iDkZH81/a8vkPuB4n2P/3xKcvM/7/3+qraOf/a5snYeYk/ujxPgsUDiTiVCRiZDlPkocRl+0EtSLB/3z8NF+CGcjBFQYb3FQsEHOqlKja+Qn8KfYYtTgQekmpCXkrjFlb8CrP8p4Gg8KgEeK8UEPyzkV0uFgny1X9rNHj+wSgSQVE6FVhIw1g71eb6UXAYDc1geJWTkEZEBGNYOokLRY+pjhWaL+LBs81Hbk8fgB5f1aTOVaJgCgPoMST2FpHASwJdRDAA1Ve3KddV8BNia1fdTu6KRHkbCRVNbmYFtaU/SVK8AJsd+9bbY72+4PmvaQZE2gyQ9xDl7aQqjf8XeYwabIXdJN9FC/01bRrhSiX1iiPYJYBLqyI3f1vsR4ored5gecIkg+to5imokD20WLVFatqmsJCANYUt3BoDhImNhiMXdBKZoLgVMMtHLb95hwTcViiSHSAeTkIa8FY0LCMi1EXIKfFIU9rSp7mhf2iJC3w17upEt634wVR4Ul1kSfA6Gi9/4FesPzIwEUga6u11imbN2P6bc+oSBthxJp/Tf/7oe7gz0+u1fUMfkQh0wSxspjhw9DmwqhJ2waGot8Zs9qByffM2pbFPI52QdDgCDSw90C9KbpnMi6SXb6iZ72ZqhPw6VNB4BIXwbgmqp7/g1DOI3nK1jNnZGTaWACMAkoKGuGdmhEIHBv3BKcD++eIghQV11nn11e2ScX55ZTnQP+69peN0zpDBrvfF4f7Hlb22um3XA8ZoKEQzw5ocXa8/fgnKmudbRN3Q/EixcZkCFyxTV4Xtmj2UyMLgGEw2Fv7W4ficwOchFl5zDAWBKQcp2TxgtAyWxFyvkCQXqucVZSsPla9A8UWAB0GZ/l3urkmcVE8hgSGK08HWbRMoFFcEAfbdUwXJNeJ9jmNF7srcITeBG41e3kWlNkwTryPmBNcwEjNFsd6d7Llb0eBvvD9Y38cm6nue0zmAT2DX8/up4wlxjIse8mcXWMOOsnxbSkCh4mCwEnee6FkvKJDioGPllUsnF4lDMZVVvW7XQdBzHBuB8DNmfWZZV9t67tv7/Z2Pe7g9/rnMykiQ0Fbbxcmr3tfm+bzdoWVWWraibNGiZ6k4Pra9hnKeLyWW6LZWUlvThceg8HtboOiGf7wRYXl7oeJBX3VWXfvH5l315f205hqSavnaycQX2rCEx6DtfTxLSjG1G5wWUghbQO3wc4/Gu+5q9lNu6Dk5/6/p/69596zw+Bk5/6ntO/n9o6XnBEMZe8oN5nlHjcR7oPTiTKo5+IFbTASaGJnQXTOlQPPFgyZvJeORuNBzahOehlisSf87K0+bySgAt7Y8KbeGUMfkTjS0gL6x+plz1tAQ/gAjA0mQMUnGhlTT/02pgYL60OtX26XNkvn3xgV7R2AB31ztbbvb3aHmxNzDZ7FD1aRJ1sGuhIoEWpYOQd4XR17AoRUphMuHypyro8NnQslfnNIgd4sXFxyIlijzFDeURwOFFt8n1UxjGGqZvFpoPgEyZEepiJa17aWtdpYJKF60hlUDf6PJgOaaooxLwwQhrrpJLASRd9hk1lkCcvB000OHPgfi18TsahmTjqVH2lKasEThygeE8a+pjKhk3L+aHQcfiApVgF5XDE4Z/ACZUX4EQWZX1rq8VSDBGV/b5u1JvekPNBOvEEcIL+B51PmNlheQ84iSwOqPlZ29rV1JmTj4tS4OSM0DkM+rKpVdjYy+eFCtPFsQSSCTakkfSxQDXGZCW54fOFEDF5fuhzxSjuOGxPhzmHgw52HyuVLiAJD1PWTbioqo8FwCJjCnfdaW6HsrJndWd/vL617w61nHH3ea6qEtYOcCKfDW+uaD0e1xU/N7J+BOJiVJpNNrULAFLcgwlMoybFwpNDdvwBkENjw2d0Euhkv6/JlQhE1HRHmMwBsmWAJlamtezQaHx32Q726eWlfXR2JtCCeR9jnC97s5ddZ6/qg73uGrV2aPEQ+kiBIKfSNCqcNBHSQqTpI9/g3MwsZN6I89mPBrOVTcSYXGLSR5uJa8/nQ/Qazs9i9Dr8OUjwRrjNn96WKqa9A5Qyt1WZaWKEFsMcE0IEDd3hyP5JKMvnRscmFsM9mJKhnYDr2ISPa6Vx5+Stk1x2nclIHia0W8QUBbOSwAPXnLaxZzv53sTTx9POKAJanW65tK83W/vdq1f2zXZre/a1Yqbni73Cr12Crs7sjC3Rj2s2QDnARMVVPAu0sGGSFk0j8euni8o+XuBLQn4XfiU7K6fhXgvgtNxa6V0q+3Zd229eXtsrcm4AGtzv0M5p/5oATg52u77V3rCcz21ZlBLTE0PAJCM6G8BwUeU2m5eSCAic1AcJ7A/bnRib5cWlGYnmsLFlac9ub+y76zeKAqH42R1IMwYIE7dyCpyVQ7Q0j86m6mk7dYFPeqH3P5H/qq/8a8HD/9fAiRca9yYY3wecJMR8BOo/uqwu6komXxXZOvRtw4QtazqhV03EyNDI/Q94yJQ3QaIsqZVQqfOFLZdL9TBvthsxBByyEn/ysMlczBcHi0RBX3gOKM2U9otZX6BOZ1bfjbkkhGMMt2nt6Xxpn11dqeU0wWn09sauN2u7RrwKA4AGhcRbXouLE1biHO6nOXhaEKnvzYHuSaWqiCSnYbPxNtMBAS0VKCLQCkRfCpwkwJJsxrkm2nTwp2AyJYyXuNRdgwK/PSrjAQcHRnyb2gP7II44VBCJ0lOtW7WeNMaMpkTGbN5WUdtCmzCEqmlz5X7NqXRjW0tVqMS2ob/ZIYiN96V2QnjSxFCsdDF6+2SbqB9NMJqDFP2ScDOmW8LuH80K1xFwVBX5UcS3Wiy0kaOruT0c7PZQW1tUol3xugAs8R58w4y1J/p+sCn99qaxi8Hsg4yJnVKTO5ewMjgHZ14J6/BhbUwn+vnQwIyhp5H24+vq/Xsbzl14vEZQxZhMzGT/7r30k2LfDxvFHWi9+xSEKrFQDqS2jq5KvBbtFZm3afQzt0Mxs+eAk5tb+x5wkjEOWoieBixLgKlQuVObhb8DBKeRZolZQ/wqRki6Hqh7b0NJFN5SWJxG+n2smMPRR95PB2qAhJShkgSysfa9pcLm7s+BWr6Iudtek3ur3uzp2YU9Wi6t2e+sJuhtOrHvm86eN429bmq7RmcCa6IsHcSaCGxDjhsqUzmQBtugNRb6pCRAFtDoe6Vwr6ZT5bMw6bHi2WSaL3xAnBECOLsuDumF3JOVE4ZeRbuOlQB43EfRRqFfmk5sVZZ2VlU2n5qtaP2Uuc1I7YbJGOm6ZHbI+6bdjFaMdRbtG/ZEgAnxAx5bcbpX+pawwFfbWuLYH1usO3Hsmh9ptfjNOcooel7aISPBvLQ/vHGzRhgK7OuHYiaGFYMy5YSFKNEfWF+d6d4nQa6vtTDp4xlQ8URvnpyiXvq+p/PKPl3M7UmZK9Sx7GqbdkxGwoR2zoTSspzObD+Z2bebg/3u9a3dTqaa7mOPt2BNatgnI6Cvsev1rZ6xxbySVhBNCUzXAnE9YlbyoRiqKGiXxxh1+BiJrQag08af4vfClGOm1v0P67Wt8VzJC7vZ7m1PZIomHmN0HDsHCkDa38Gm+HPu19oP1sSh/FWY472/+P8f4OTkG+XXNObv3sWcpCt4PxTw+PexmLURYZeMA2jhzp+0dTRKjHAsHjYJMFOAlP4dyrexFYBmubL5fK7JkOv91q7rvShdug0OTPy3DoMQZQFMqFDUbmFTLGESGGltvF3A5sgsPM61VNKzuYLv7HCwZrezXVvbOptYV/gBTwVxYFNmMaMpyXLbMbamPq5Tem557vyJ0/jhc6HvwTLbRx2ZuqE94cZAjEX7oXE4HLQpikZH9BDUNKBEfd+wrlfMOnhiX1tVVvp6TfKgOaEyiDYL4MlHOR3A4QFCeBdtEBxWASi0gHSUy0QDXxBGk2mNYZRnErdy4IquVIaQCaA5e0JF4ZbkSm+Oajm0/NZHmIlXjbASPk91bAkGyyKBHfeOqlLaE5gvs+WstMvVUoK6qihsNV9os31NxDkHNf4eGHQdDhIqJ8GjDigmNThsAE1tazOcP7nXNrWnRSkG5RGhgICT3MSesJGiGyBErMJCnTUGe6c0Vxg9H4XVmtWkChqbFEbpkztUjscKRdT6KXZdOpPw3fBxTM9ZSVbk6ZDxULdBa0zbXawJwAlMEeDk2aGxP12vBU42WNsXAU607sJhNByFxZBo6szBswdN+oGX9BBiMDVO7o7ItHOmjefR4K/De9NIO6CW+w6Lw4GalPXHdOMA4+rlOAWuU4H2X9wTUsUFgnu8QyYCKB+dX9jFcmn73dZut7cCId93vT2ryT2pbWOmcWmmKvC24TDT5dN68qZuAo/KO/JhF2nY1L6KRFxaLiuErTmBcd7OqWAeaCGHTk5vHQE3rATXfvC25zxzbVYyMuuZmmNUH10F7Qs+U5HbXEyMaUyaQDs0bMuqsgWBpjHRI4AD8FGbydcS18UZL1xhWRoAJM+qSUAyjSU7ExR6reQHFW0YgV3WinyRAA6CQtbUiJNLG8rKbgbT2vnT9bW9GHoJjAlT1AHcgwNmErXKjC80Vyd4EkVAmiZTkrtrWgDoGtelpdIebGGDJp8+Xi7s6XxuV9nU5n1rRcf0EBqyWs9pj+DVAAiFrbvMvtkc7I+3W2uqynO92B9gdhDFNtgSsAf19mZzK0a5KEvp53hmYbqY3sG2gnNEglj0aznrQE1hrQeeVWV3C5Tx82FoXMf06nCw5/VeLSXACcXdpJgJnHjECmwc06JuwZCcyX33j/TreD7eG238lV/4Pzc4CTg8Ml4bMz8Pak7ugg//X+8CKF5506ud2CrP7Jy2DocPOwtoVF4J3tuXUC5ocliTqq7tg+XKLpdnmtiBun+129jz/VaW1czDM7LrwCTSgKO5IlFZx2RM45MdPGhoTzD8YROiSuZnkNMwzSTYnVPhB6ODiO8wg9YLtTrtnrCrL2Z4ipB46fbsuCCKro1DXvHxMc7nbo4OThD2QiWIBaElJIAVGzionRFKxGuhWeG6pOkkAYBAjQpbw4uSio4HEI8LWkVsplSmhWe20HOVSyfgjR4wJla7nbJ3SHIl0ZX0Xtf5uMW3WitoauP6QO/DeMBmpX4qD6eM0GLKygMNPWBDf4huRxzs8xKsD6pEDrrkKJo+C8BH1vdy8oXyRnviojXWzJOLc+gSgaaz+VzX/c16LaA1LBd2XTf2er/X2tCoqCZsVIuplcf7gYYvm86WXW8X3WBP89I+rub2AToDjMAyszkyvJ7gt94qWBuNRk/lRsnrSUMUGhq53lJ9qXrysW+frkg+Oy5W5Hoxhq4YgGinhA525CTcu2ibAzZYD1XHMrRK+TqR4B3gpCkre1439ofXNzq8d0VpB9xyI6zRxzz9wPNWuIOiFPQni2+BKwcnAl7qvfim7dlNhdLE+Xsd0lzDslS6qw7uFoCNyNp77BJ9HyeOIlFZB2OoEKlCsW/n+eN6khiNm3A32Gqa20dXj2y1mNvtZm0vbl7bm66zZ5OJvQjxOWzJnokOXofnXRqfUzEwBigyPtPn8cgJHRyAFcT5fac2zhUFCSCCIoV7pwTmMFXj0KGeD3M6tTzxGwofEz0nXBpaQPEbIJbcpflstHUwFwP0LqqZXSyWdjafWQUrhTEY+x2j6MHEKHM6dFfeDmftADJcl6fCLbKYjmCTvSS1bEbAhL2H918P3B+mVCgzcjsQ7p7PbZ8V9vzQ2O9fOWuCTw6Bf1gjIDZHYyb2NgokWT4kFiqec9ZTYlA4oAXUQ3OiMrGprWz2djY1e1yVCun7cFbZGcBfzxmhsBjQNdwmTV3tJrlth9zeNPZ/s/emP3Jk2ZXnNbfNt1i5ZbKyUlWCgG6pZ4QG+r+fj42ZHmB6NCONWq2ltlyZySUYi+/mZm6D37n3uTsjSQZLVWqoAVGgmEVGhLubPXvv3nPPouLkq9XK+vFEhQjrizGVeGqyZRgILb2a3Yn0z7NTV7V7zcAl7M2eDUcyc4RkP4JPWDmSglkb15Q1LKdb9lOCRkGaWCtlJWLs98uZLeAaLthfdpbjJotaiJG8eH8JHTlwfry7d/7dsVLv96w7PunL/604+chlOuab3P8ybXJhUa/ihNkeHQv8EYoTISeMdlysVaPIEVGOsUsvq2jC2T4/O7fz8VQIAKTH16uFfTe/1Rzahm66hQpF7HRlwfhsNHV0bKx6nuBtyFAtkkKDfFnD8ZDfgdm0qKwQNOD5Ptm0ts0OiS6aeTAC4E4OKfddcX6BFyYcyBAj1YHy/Wz0aTOh247xDO+MgiR1nnp/UYyIHBzdJsgJ/03n5ETCCImj29J1zWyMXT0bdfBVZHIV/BRtrHxtuNcKacoLu2tbe0N3ysNZFSL1JlKhiG0xXvGgNHxUXNkjYq/GES4JluOrjPO8MEkFyjHnpNfl2O2vj2DsZPYQM3b32NB8xw2sZOTm1veQ284Ii2TcBuwOT2Aykfroerm0wemJ3TQbe4tpF8RFZK9UuHBpBkQi+L3WqEYjvM6m286eDrDOHtnn45Gd2E5ZHyNg+q6zIf+N4Zbk2xilufW20J0Cwp8jE052pPtywywXHPhhroMFkz2lTbNeUpfL/Y2UYDl5+phPhlYyZ3NzQbnFglRtuXaauwViwVhnYNvhyK62nf325k4ICgZVHN50klKLxWjL+QdenKhADuROo4CUVBxojw7vMA9LvAHciTXGkatspwYBtE/JwqEY0X9DsowxlWf48CwzJvN7y+OJZ4aC76LThHQ92ODabHZej+3R+blVw9puGDHcXNmbZmNvBgN19MphoriOjCgOJmGucuH1GIygz8XnDfh354GUKpDodsnHMWI0HDU55bnbbETChXGA5TkAACAASURBVI5AMQCDH+RRCr/IWKoHpZ4DinZGqXpOQElAc7Fdh8MQfkuQqX2EQ3ouRVincdAYXgTFEPtgVdjZsLYxCOmu1dcwbvKMKzcBZG0RPxD8bkd/glTNvZOUN4reZEewJ6tKus/oo9VzWeQ10LFtOhyVR3bXD5Ra/o+v39hL0FbMC6tK/k0E4qk5EI/N14/b8UdshxZS8IukRouxE8iJ8qgcySLcb9Lhxm0iHT8ZjRTwN4GMLCQdzuHGk7PZs6paqMnCCnu73tl3i7X9brlQcSLrfDVtwRtizxJHZWdX87ldzWda96PxxGq8XUR27uVrhBoLNGsyrPVnTkNFExhW/CLm09RQHEG4Z98rQW9ae9M2dofnybpRcWLVyB2ym632ZEjhyYQveYAkcnga8XxSlfGBL/p9i4+HXut/Ls7JH4CcPHQhEoxPJ0y1Wg/MTsvCTilO5LTYioAJOYmZOnAnFvMcJBCbLoe1PS4LezKe2hSvEMNOeGcvlwv7anZjr0ktHU2UG7MvToQSYOTjOn5luSDP1QzcLemTm6N3HxwsA+s2zD93eh2UPiZrY+ywkW92Kk7Y3ukaMRcSFhSzeVXHVPV0RPzbfnYPcnC4SnrlcK8U8TAOJf5+7zMRnZoWujZ0SLBuOqexUDr81Kr2gjGFPHEwB2wv/o6yNCJDg7kocCXvuaxs3nUqTm5Rt1REpQdnJ3wKUnHiwYAuk02jGI11VDD5PJ7PJ2wEqaguaCh2AjlJHgn6pyiotIEKpjlcHCcw+nWUyieKE2zFKWifnZ5r3IZa4uzkVJLpN/OZ9aOR3batTNhQqjAG0XsQORqyrpswyVIfieGmtdGmtSeDQsgJM/DTzOw0z6zebWUIJpl5BBdmmStN6F4pqlxJ5YEPSDxlYa7RTraXHbtywccoXCsVa0mpRWHHvDxxBjjoQ/Gi7jjuoctGCczEaM8N1VgjrEJg523txcnXOMSuPY2Z4oTBaFIrefHh6yJZnysHJjpe7/C8qFaRTVGVMqqC+JKSl5WMHVb2GiWk2AFlyoD8uHuzF0Aum6XALCPVmXEO5Rd6KuEsMkAjBRhOwsAuJid2Mj3R53u7mNnr+Z29bVu7YpSjwEmeBThSKMMCNUnBFamgjrHOoTAT1uCm8hSPPA/ka/W9XdaVPaprm1IMqDhhj3A+jLp4IRaBjjHeFEG7VMjmbusyaooekbQZG1O8heGXxi8igZtVrEmKMYjFWSZEjr8DTYFEOy5y/29GP2WhBk6uynwPTUnES+x9dFLgnAR8EdwXXJU9EhnP4G63tWwQRWhW2tZK22ZDa0rWTm9f3czst7e3dotKhhEvxQmIqtDg8GaJ4kQN2H2yp8YsRfBfPPfKPZLcEgBE8nKwkzKHvRyTy1NUgagvKV5YEy2U+s4GNUTcyuZ9bvO+sNerVoGWXy+XtqNw2jrS4Qi9S9Ih/G8y+GaNvZ7d2ZprVdZCktkXJ9lApHf2EK4tI2KFA4orBqnb9y/aUMVyQLBtsGowCS30swe9mrnZurHZZitkBbSeIo5zpqgYxx+M8hL53IvFRBD/WAv/8VP034oT36PeV1R9dKzzUHEiFcMuswxy626rh/CschO2EQffprECk7OWBxcIP+B3EJPJxB5PxnaBfr0sVTBQuOIp8uNqab+Z3dgrOpbhSAqFDvYnc1X5PJCcS3ES9vDxsAhqVHeCwMeFsuqyeTjXa8WqT+uRXEoHmPnoUOYc6jQy4UCpGOeQ3xHOtNr4xYYno8YVGw6BOnajjlnQ34GJnw4F/pRSJtQ5fJ9my0Fukzpn0EdKc5CA4uDWeLrhug3UyfHao+HIyor8FR8T8IPwGKCOkVQbSLQsRR59u1kLrlzwmnTvkjgHChSbvZQEkbsjdCOZ4wW6o/FEwN8q0MI9MvkxaH3ESCyoyj72ioNvj7ak7JBkNhUEXKkj2lbmfZ+fn1u/XNlJVdnZdGqL9cpuIU5CVus6hRvCQVEAW3J0FfGH1/O8H7wP6mYnddbjQWHPR2PnnRS5nZe5DZHNYspF1k6gNxqsEOoYHg+V/HaoyHzG7rFNjYoT1EWaPUcqcCLB6jpGgeLyYSd+p+5TqiWQB0mqIUB7h8z/KXZQXSuokEszsWunOHndtPbN7dxeYlZGnhJqA0mJQ26qdGtXqRwHxfGzRdVNZNs0lu3c7VX8KY2pQPQYLfjIL5GCtamHyktoXsDX4s/sQxKdh5Xz/CuiwYw+fpc7D0gEwpYwTp75zM4np1YPxzbbrO3temk327XI6Ld4W1BMqVinyPYIBQgZcl+N966COmGlQoqcjIzPikzQuKYUeLiUZr09InCOw4rCEkWH/IWC7gn5PBABD4DMxKUgIoJCsWfP4t4w9gieTZJke/puyLGlYHG1mUY+7HEQalk3oIAUwlGknI2GdjYe2qSqRcbmvXLISxG0l/OGaaXQHJOQQNynQKLcUxMbhJCty8bBC+GmdyUM/iVNNbEf1lv76vrOvp0v7E7uqAOZrlFewoVjzXGfct60RA2+N/iBe1CXOZXdeViMtECL4K2BcJ5Agq0GcoSlOMH+Hyde0ElGp2pGeUWk1sNaqNjdbmB3u9x+nG/sm9nCfthuJe09VpepoC4Lz+gamK0zs6vFwm6WS9k/gNqdDCfu6otk2Xqbkr2DMznXBtQaQQWIdZG7wKF0xedyBZLjpp99Wdi6BmneqjB5c7ewRQs3prKGMEPOkRJCsqOB8r1Lh2KEXnob9m/FyUO1wsf+/ZOKk+Mq7qA+ePfHJmmZ9jI2jNZZ+XhIjDOzR3Wp/IrBYmX5aqN58zkSMPwBkHaSUBkqEbwnphXhdpmIaExbFsgLu9b+6fatfYtqh/l3ObR+JyqbRj+S/Ra+wWgzCwTBiWcR1iZyHv6OHjy3Wi2ta7Z2Ug7tpB6pGILjQKHCRs1snQdEygsgxbAATwdxOoBUcAT6oaJDtvuu2HlHvklnpcIl8lvCgVPFScz8cQGDKtYAheswCDREBxabZGftppGETkZZYfSkIEVFmTvqAklWUD8SQYXDETXfaRwyl2cLRGGXZYrjILfWyJThcBLSHZ084yM2jOQWGvke8uMI1YmIsfod1YHP19L5FvLEoC5qr3Mqo38+11+orgENCnfOp9OpB6+ZqTgBzboV+tPK2fEWCbVyMHCX9DGXNlU64NbHhBXFyRb5eG9PitKeVkN7UlZyrQQ5mTDOQXFhhLx5JwgiUNd1WPh3VpBu6k7zzjVh/eAhAV9FJltJteCdJ4dwCq7yh8xP+cTNkEFbEJKZqe8LFGIA8Gwgy0n28m4BLxdixjfV0N40rf3uemYvV3BOattVQyELjOi0YaYRTxQXchbVqDE4GFGcwPfZc6WCOCrViG4EfIetVAnwTbjvqYvVfpDWRZAmvQhztRAfEm8NrX0Z9fXWDVIcAsUJjQn8ntIuTi9UdLx4+9auVktrqsJWeaZgP9RyUkjw2SS5Tht+FMzHichRoGg98rU7f1Z87NaJB4H9PGOGszKXUkv3OqIbvOD21xAWSIGgGIZE6HYeG4d1hTNt8h8JRRajLg/L9Hss48ddKyNK1hOjHYoPihOI1ygDQUumVanDM6nEpqORnY0h6Dv3yz+xGL1ujhixIIyQxFOJlGSaL+StQlo0TsV7iaiJzDbF0JrRqQL1vrqd23ezpV1tWlvj3UFIZox3nd9BUUOh7K8tlIbirHeSf0p8Fp5G0aewSeTTO5HXGdmdFwN7XuXKKOKae3hibwXNqKTY8q71MXQ5UNG9yCt72+zsO/xN1o29wkG6ZiQVBHTWZ+zdZGs1A0fTl7udvZ3N7HaxsDKr7GQ8tVOQsay3ZydTm+KTRb5WjIfXi7nfFwRAw1r7Brlojgy7rALb33Zc6uffrDb28mZmN+utWT2SlQQxJY5E+tg17V0xUXUScRhIfsrh/M9FSe5/X2o6tNOkwvaeR8invta+kfzIB/hQLZC2/U99rfe9xPH33i9Sfm/k5H5xooqbbgVZ3cDE1CaqfrzZ2llWSFZMhUtHTFU7yQsb0WFIzsnC3wgeHaHJ7zMZ4lz3O/vHuxv7aj6zO1j79QiWl0vltAV5cYIKRfHewS1R6iUbYjGwAXBstnNPEOS3q5UeKoqTs5oQKfJd3N5dhMB264ZZzvb00xalg4IBvfBI8959gcLGcsQ1SOqIxLpPnReHT3IgTax8fi47TlLdiOdBUSDXSJfqNWvX6p9OT2wyHu8PjtTVchjgeNKIWZ6L6c5opxkMbN655Tukr63m+JCKY54bEmi3ykIq64tchnIx+9V8PSoOdeWpGInrk1Qn7tj7ns4hulR9XTo8w3k0saspDnHqZKCH3BN1BZv1yZCJdS+vGxCgZWZ2s/XipJeJX0rRDX8SbeTwH0icxRl4Z0+LWsXJI0HNmTYxnEkpTlh//Kaz41oC3euo6ilO+Enu3UNOhx96nmLNQUEXS2GnsYZglVCNRGHiD1tIEY8C6pLORByj1kdBNYghxTekcT9hJQNfExufF/ZyvbVvZkt7td7auhhad1Sc+KjFje7S+Ey8lhgn7TcUjapc/pzQMVeeiUYNPqjxFZ8lKcqS0kdoYJjJJZJvckTmT/F14CnJ0+ZQnOg9yHV4Z9m2szqvbDKairT9w+2tvV2vbFPigluo8BTVUoe9/06daHLMSYfBfnNLBGAhgWG6FiF/OQgu+1Bd2SnND+M4qXE8W0ojA9ZPyGe5U3I71b8712vPMYvgRo1k2YfCXNGJzS7/R91Ho4BbKesF3gP8E4okMngkXWeNBarCnxQxKHvOhkO7RPkjPhomf6LDBBIDouOSd/cC4jn12AWhRA7LihhK8jky8009sptBZd/OV/abt3f2mnXDuAdDs7zUmAT0QC7cPWoYeFa+WvnMyakoxLh7Xl9CEEGBQESw7wchuigKe17n9nRU+56O+EBp9Ci1/L2KuM7YnBFsVdmyqOzlorFvbxaKZ7hFNq891EfHPu6OVGQctGneQL6zzK4XC7u9m+scGFVDUQNOyoE9mU6dSmCZnTCag8i9XnpBgYqnruQR5bLxSMGFcEv8R9ErWBTE5OXt3F4v1p7lhOW9yLQus/f9IeVM+daooyfylT50tv8hB/cBpElQ9E9f5bhQuT8a+bSC6eNflfaR+0VQ+t/HSdqf8nr3v+aPWpzc/+FU8EjsCHea9jt7PMjsAqJSVtjno6k9m5yKf0JVC/kRJr3Y1drkt5aV3gEPyaDJnBB3Y5n9an5nv7q5tltIWyMO5ihO9DD21lHRKnrTH1I6PwidqGGysrDBEBfEzm7XcxUnzWatTu60qOy8HNlJAVmtCiKYFycH5rV35GxKqTg5lmam4oSCQzb0R+ZWummhmqAT5X8zMko3gY5FSgl8T2LMI45A57wXOjPlnsAhIS+DpOfTU5uMxvo5FFl8n9xEDU+TjduZgwBh4kVWBIQu5Lfbrb1ZLxXwBVFWPgIiF4ctuxxCfXwh2FpKpPDCkCul//IB1mFMcUyM1eHwEVgzweH7axYeFY4veJo1XeZjJIhVrU6XmHS6Q0Ycb5YLeRPwWRYUN2yy8r4JFn0ySApDtqrrbbIze1LW9rgiFbWUeoBE6pqcor63ySDTgQCkTqibYPKw4pe7qfgn3IfcGPPIDptsIe4zcvhkSAX8HRHyqerXgRoblo/6Do6s/L1GcsFTATWh4MFJ2GdFuQcuZgObZ4UQk9/dzOyq2dm6pDhxsl4as0iqrKiDg5HXIXfFvW1A/CQlDnK3VFN7NI/NGjv7TkX2XnEUqJmvT/dq0ZRKcQ0c1GXwXJCce23qyi1Xb/lYx43lMszNCInETG/X29VyaddY1wOXw4eKoMm9W8Sep+TcJudC/PSX1mBwqMTHkn8NDq+oZzI7wzRNzRCqQQ8EdQWOW5SnNSuETCGInnKb1Cga71BIYoKIPFixFO5fxGvTUaOak2kjRaGs8FGMVJ523RLN0SkuQuMbJgt8H9eEYklrMBNf46TMVagiGBiWucYnmAPy9XisUKAwqmB0rmJFU0D4GSCIZtsst01d22o4sh+azn715q2K2jnPZjWxjnF4WN3DtQFNbnwIJ7KqI8+OgomATJMSiKnQyXBSHpGVIyLsTug3pOPPh6VkxNrXQU5o6Ph8YgP596o5BMUYDm1dj+372dK+vrqzm93A5nlpK3Gc4GN5ZIfGoDxrSlU2a4W8lApfvb6d2XrdCOUZ0cwUmZ3WNMBDJU2f10O9vniOzpbTz1URrywtRrOmZw7EupHevTbcWH64mduL27mM2kApV6x93pP4YYfiJO1dei4eGOvcP3zvr+SPoRJqke+7pr7D44uMpfd83acWCg8hJ8f79/veu7hqH/khxw39x5CT48+Z/ju7PP/Zviw7vlD7Lzi6GO/9wMB3Ukps7HTX2c+Htf18OLZnOeFrQ7soapHimPlChE320OqNe2zYnWxUYghUVKpaZ0Vhv5nP7O/fXtk1UORoYjsyPLpIr2Xh4p4Vsj92TjYQYHOgOMLibFTZvN3Y1fxWlbvSVzUnLewsp6uqbZzj9OGBZ1IYBIfTP7tzRY6RE/93n/frgBFy4sFcQjNSbD0PM1bWoCPMTTebPROfw4p/U5cKSgHXhT+DEZ+yN1K3y4hlWA+triohKxQsqWjie5bblYo0BSRKn2/imIBAcaC/3axsTQdIcSI1UEDaSKoFzXtxwi/nnOxciRRI0b56T8VJmLqJNyH+zZHh2vECCY5AKnr8QUsL2QlQQiDYtHc7dbrnEAa71qYoHqpKPJo3i7nk0HcEMHJYqAtETeJqBQ4C36jNKjZGULud2SX29UVll1WlwmSEWmzX2ch6efGA4sENMIyi0gYMesDmKO8LRxN4H4x3Et8E+F7DLAoT1r14CodUYj4v986LsRj1hez8mAOi603BBNyOWR/7X1HsU2RnfW4/LDf2u7e32sQ3RS1DOj67F2auz+k4XILbpHsi/4XggfC+eO4COeE1VYQEaiAnzQ4XYyds73/FGE5oHt1j4iFE9ogQv3CEVVZjyMs5WDqkowlp1EHMuuLQI+l7p/k+BMQNzqhEMkh2H58n0LmElMghVQvnqDyJ/0ybliZPMlHDLRhfo05RBcRUUKRUoAMirLqZHoeaXw8v0kQI1jpwQjT270NGA6HIazYbNRI8y0JOQFeDx8aOscBpNjJ1xHVTwe+SYaF5cMgg04uf45w4vRYSYxo68/eLIV5d5DZC8VOXUvuMilw8PUzeUPwY3CehHI5M4W2y3cJbK21ZFnadDeyb9dp+e31jb7Y7a8uR5dXYus6LGPkw0ksyDoYbhJXCVobxkffuox3x7fbJ1qA5eLU4jwQOD0RU7CIuqkLJw9MYY2lv7zPl3+gJkDw/pSNTCFQqTr69ndvv3tzaNQkAo4lC/rBI4P2whpIvkMbyrA320WGtlPib2dzmi5ViLhQgSnFpOyEmz07OZEtB8wuajxKRhae8MsjtKh6HctymOOGzYxudocgaFPb9zcy+fnNtSwq54UiZXnIHjxwrnQthuuaA/WHs+aFi4HhU8b6v+X2Lk48VHf8clOb3KU6OUZp0Fv6LFicXZ8/7D1VHD1U9grpCmlk1K3ta5vbnFxf2y8nUHu8GdgIfZeWkWA4Rqn5FeiuRlq6NTdnHB2LcV0Prq5HNKU4WM/uHt1d2xeaF9pyHC/Jd5zwBHjCZmWnuzIFfehYDHf8QZnouI7frpRv4sL5kr28DOx3ggTC0aUnKTKbDWAdEKB9cRuq+A5LbxR1MJjwpNVReJTGL1ugndZxRxGjDx+0ykJMkFS4i5FAZHIT1RaptSljlNeU3gZRutY6E3IPDZyqa6FA37UavwWYLbIlDLOZVjHY4BDQWoUCCcxKJvprrh04fQt8erlRN5qRdpdeGGkSLMkHuPvzeZ3LI0+Q9va0bZwU3RRuV/+y9NXaYJKmosJ2dlQRGFspDonDF1KooK3t5cyN76dmuV3ECm16qjhiZAIcnFZB8W4grwOuEhGyFUJbyuAF2Lgl2Y/4Psx++BywmTk8VphS42LhDgKY46dSNE8NOgUJHTDEFfC8TQOWosMs3OmzosJP7p0Z9Ids9Ls7E42HjTigFB11wIYQCVtjT97YekNI7UIf51dtbWwwqW+e1w80aZfoWpedPoXGOO6T1uPf8iJHn3pslSLt8LfeYz8gcXUoXrmMQWxPvCkQAvwdP4A6H5n1X7easrDmRquO3eCd4ncgEDjTCRwbIV+VejJMxgZKKiKCj9y79fjPkw52fFr4HgDt4THJ8dVQWw8Wq7ey0iGThMrdB28jzQlJxnudBEY7LoFbuZKv7jXMyvLi6VoGCUaC6683aR3iRHyTScJCygf1xMkaWquiKNP+P4Eh+PqoSMf35u0B4dP4i5e1bK9uNDZP3E7wO/DoKfsPRy+wCK/jxUIZvuNSKkBrFFrlj211u26Kym763F+uVfbVY2A/k0eSlWT22LKvF1+WUV7EsNRjFCYollI5IEPweERYq3gnPmDhwPuZUcdJtrVIxlclD5nI4lDrnsso1KsXgjqKEPVZBxxFGyIgdJBunaYqTWVHZV2/v7Ovrud31mbX1SGsCOwfGTdwkuVAfxZWoOCGdHAL1cmW387ltGnhSHoFhTSMPq+cXF/Z0eqLnHC4bhSHNhuIYgmRMkQl/j/fX7bbKs6gmE+uHY/v26tb+8cVLu2l7ofUQcTEFVe5ZrNH7Hb4atI8gx3+M4uRTio4Pfc3D3/txMu8fipx8rJjyhtWf6OPr9A5ycn+utO+WHyirPPAPxUVj5WpuPx+P7C+fPrGfw6JuOpu2vQ2A4EI+6sRLn2gSPW5EaWM5rE4M2Vpt2WgidvlvF3P79ezO3vBc1SPbQpzqgDd9BghZCuRAFEVgSSS3mDhxuFaFNr/rzUroCbAii5HREl31eVFLvgwUiA2yMhg2ayd+BT+CnylNQEJDtPm7AVgii6Y8lWM4XDcz1BReWfNwHNw6+X5tZNoY/cDWQSbPBZdqosjRZhiw/L5Tl9M6qIarQxwGDatpEBM2VPEySkGhkGFxQVzsOql2MGkjzRi9ic/cfTKmbJ2QnO5HVFGciAS2P5yi3Y/OcV+WJELCfiUGFB/jo9RtaJx+VKD4rNuk5poWA3sGsY5NYLW0aT2007Nze/HmjULKUOzweRrJTXNtGnRWHCg6nBmxgcRgY9922kRPcEGlIEHeCEpBGCTdEx4nSBBlKOWJripOmPuzEQlCD5Ms/HhGQ3EE+DshV5bJ/wKCIJuyDotQZSUHWbe8jxj2OFEdofMUYKFqHNJYc8tAsLCM4oTwx7ywm663b67v7Ldvrq2px/KH6OBlMQbieRIhEsVH6914vFbKyUnogwr3KKBd7uzkbQrmJJHVz0qkXe4J15TX4boib+aZit+sUF7f/brcDG/PZwENgVsgKbon87Zb1lbma5OoCYM/QLGcqdBy+sshPmy/F6W1c7T179GSPX0UgnQK+TP53Ay3rVKFz+UxQgfTuKw0VDlSSJGLk5PUDbeLIoRQAM6/SmM8hSmi0IMLFARuEYDlW+MkeA5vCjdyuZIxYNrI9dxz6ShO4iCUiZ/GRkjSGbOh2Gmt366NrDpHWVyaDEoC0sx6PR/Vdj4a2ilFMpyPGPG4ZTvrAe+QXLYLX81u7dvV0t4yGqQ4qUZEfBqVfL71AgTjSUj4cDng5GU5xy7PjyNcMhWQUsoVUSAfjD/ztrG6bTwOYDS0R8ORnRe5TTPQklZIBTi0hAYRZSGuHc+pSK2ddaORXfcD+9Wrt/Zy3VoDR4b8LHx9kKFzPZL9Q7gs03RqjFtVSkfH/RqDxsV6vUdCeG0QG3Kbnp2cCjkZkL1DuCgBWsr18oaTZ53n3GMoets2Szu5vLDh+SP7/nZhf/O7b+zVamP9ZGotysdm46aXIZJI/loODIUB4SeqdR4uFH56lH+suPmUn/fw1zxcnCSU5Lgu+EM4J/ff0/sKFL3mxcXP9siJz3j9LbzvohwjKXwthwEdadU0Vq0X9svTif0vjx/ZM8vsdN3YGd35xue4ySuDKoEZN3Ayix54nQ0dR0DUJvloam/bzr5aLuzr5cregDxUQ9uAH++QXrq8T3NTGPFiebOhkicB+StXZsfcdnbbbASTM1uk6xVhkq46L+3xeKr0ZA4yeA/uY4Bk1z0rkholEVgTAVFEwFCtqLoPQmJCUyA4asQU3bRSM1MabCAx6SYjd5Ybp3ww3JyNX2x+/JKKI+TL6QCQcZdY5y4lzmsQExQjXudIxJKKk7bVaGfWteJrEKrVM/4JWTFvXZHxiewbbyylJ2tchZGeFCIxwY0E5UTCTBLPFGh2eLx80bsCIVmPB4AS82wdyqBfBD9mvX1+eiISY0cKaVnZ48dP7PX1rc0wZNugPOpFnuMeY9oFWU3BXPAJItOETV0ICW6zICYKOvRoBWb82I+zDlzyCY+EvYsC7EA0TGZf/BvXRnyAkBHTTVN40GHXdIXdSuGJoCHAxXTLKkzUteG54LJdujwuRRrLkbfEWpP9OwAbUkdkk+Qy5bl7nFzd2NfXd9YOJ7bJiSJw3pDsysWB2VkpbkNY0uM7wsgw8UqUz9TuRzZJ0s6aVXGypTN2Izo2X0UoiERIZARKN+b+A8UYiPhJgRLFiYir4fIrpYt8X1zBokBLqVhAE5O0nIBOT1zGLLBhfBZOw6l49evmfeh+yzwMnY92bv8KVwc5sXfYZVaTTL3d2UVV6UAfw2tp1lIjgQIkJIZDGgSFe8oehGEX98u5XtFA6d67QkuHkPxpPB6A/4YEuyRSgQImFBveMHgMBKNaECsKERWMMQYEn/KD0ZsCOB8y+oMgTfFBfAJ7xrbxYhoi94BYkMJOhygNa32deC0oUKyw27azH5cz+24xs1ddK1+TFePmnFKhsLwbWIVZXe/78KbvHMkwkngpRLw4gcMijo/2ayebV3BgIJW2jaJGLovCV4YfQQAAIABJREFUPsMGYjSyE/Kq2Mdp/vB5ocDSK3ogqvhK8qMaCC1rhyN7te3s11c3dr1DLj+WRYBHbPjeAOrGdXcul4+rIfLK+j7rbd5upeK7Wyy01sTrg9PTdnY5mtiXjx7bKfexAclh7Mv99AgV9lPM9NwQlCyk3vpmaecXFzZ+8pm9XK7t//nN1/ZitrQdGVBlabdYUIDwBRdGZO/45Q1dakN+WlgcH+r/XGTj+OC+/woPFx4HZOL9727fXn74n48UQfe/yNGtd3NxPvqD3oOQpGbpfTWHihP+IY0sHipO0gWXkRZz3q61s0Fmp7vW/vRkYn9+fmYXTWOT1domdNR4dZCXwKbG8oOQ1W7kHUEXwFwYOe8W46O8tnw8VRAYzoHfN41d5Zk1Ze2eaTu09r6ZEkbX4K5I5ytJaSkHQLpq+BYcyOR1rGTx7GMdtPkFcmKkjdgsZ7lNKVjCoMo3FPfOcPj2cNDA/YAMB/EUl8t0YyiQ+JXQEQ4dfos8R4YPXi8xGuJHJw6LDNQ40JilEuEuE7hQzYTVPF/DIZIUQZAalW4cvBBBoGzA6u6CAwIqggW4mc3b1ua7zk2GIO7xoFMMsfnEJsTnTcVJWqpsDpJLigCKvNq7RskLOTyS1laHkks50+L6yQLmL5IvRIT2CXmKL2RrRGKO3TXICTbY3WJmY3JRHj1W5sXNam2vF0ubtZ1QBYpPbNz3Kclh4S6xORyLDm4JJNiBUBMgf5eru6IH12LKPzxksO3XZqjixFETR3JT6q930Wl0dOywSlGS92tt3pIF4zgbxY68M9SZO4ICWsLPhNDMNR3WdOlwkrDsxr0Sy3YO7966qrbbXW+/u7q2F/Ol9eMT2wxK66I4cXNAH41WrD9JT1EUHYoTl5r6RU7jBj6kRo0RNQ+ykfH5tZBCxaEixGMLICRTBG4Yp/F3yihx/wc5nuhacg109x0N2EtsKbhdaukKGcwOneBIuU4CuNa7Ckv/fhnFRVXif6RVkgxKUsniZQbFiRyCZcBnNmp3dtJnbls/GilNuNksVZjoUJEfvchKuu+pOIFHtD9wONDgIyk/5lAo8QxLfRfIE6Gei9Xax8hSLnlJq71Az44/yxSK3Ofk8kwzpeIkuRC7rl9bDtk+SslmdIhHCmNw1mOz0Xo+C/kxZmOMFLkXjACvViv7cX5nV83GbjnAUezJEoGDmzELzwCmeaxY3w8hqKLYqYbuEOzEY9aME+Zp1ChaUCDVg96qKE6ekvg9mchHBnVmvdsoUNFNNt23R7Eb7NEq3GTYYkuhOYW9wH8Fye6usFVRiuzeUmhXnrQNP4Q9k+LEk4/xIapshxop67Wf4390vZirWM6r0uMy1muRYf/ss+f2aDwR+tqvV7qOylkLxQ0jHpAxjVa7rU3y3k5PT230+Jm9Wjb2//72W/vubm6beihvGIoqF194c+Yj+LAM4PUfGOvs19VD5I4PnOofK04+tOce/6iHC5iPIyfpvP9Q0eHT+sOw9WPFyfsQklScvO9zihCb4Mh3yIvxoukYSSS69FGSwycEtNG2sad5Zn/x6NL+DLvw1dJG67UgddolJQsnl9IIQ1P2BhHmAzxSBlaixskKbczXZvab1dy+Xi3sBrkeowjGOcYDJkqYK3bgLQwcRchz4rIrRYFDZOJAhny3gCVe+EYo1jxdug3sBIlzUUhmekJn4+Ehrq5gw1BcrUef0/3wbzgr8jlKCLfhwon9NNdEseX8fDYiyK7hJZD21xRnL0+V4KAwvqFAkc09RN69kZcTKUFd+LdkkiWVDzAxry3Xyq3BX+HGenKNqzZAkcjTWZvZXbfdFyjyCREU7AeFHxzhS5G8FoIbIodbiggO5rCyFi8x+CbOUTyIPffHxp4P4WfL8SEjdEUcl3cN6/CBGHWtPR0P7WcnE7P10vpNY08eP7Z119v1cmWvlyu7abbyc6CL4nDDt8AfHpB1NsQIouPwVzGCbD3TfwOXS+KYEBbUYxR7bKQasSVX2HtJvlGo0XHxvrm/FCJyCJXZFoFwjbwyQFPgqSAB5x4NKwaJXhyomO06cYjY+ClcRLIM+a+QRQ7sujAbjmyO7HaxVD4KOSltUWss58oZH6VwkEGqdGv3cOgFAcCuPtCTxJc4HkUqMydUJxyLaQyjXgIED14C6zeNTyX3RfHgv1WgRiidFDnJzn9fCMU9TjdHIxFFsclrh0fNU38860nPmaqSgGDioQlPYh8zBH/G11ysdd7PgAOCpqOzum3tkgyf8cTO4WxRTBHapwTvMIdjOXPw9YwrkOk6eTUhxUKAollLSc6OrGUKnhNqi+2AlHVmG9ay7u/g4AMUaq7E9dGBpsconIQDWeOFlIEEeRbkhNBFXhwuEvJjilop2iCj4riK5UJhJ5Oxfg+GQ7vZ7ex3L3+069XCifBCu3IbVHj3yBnPMFGmMNG+REHXOxLW9gSTBmIoyRVjP6wTPEcJFm1FkjfJw21jZ9bbs7K055OxPSKED21guwySrhc2/Ia3IjxG1ybkwEVhsyy3r28X9mqzs+st8udKvA7GTDRZ7GXu1r3xUavcaCkkShuwb8HBy8zumkZGfrPtxjIaAj2HnUi6X1w+sqeTqZVwpVZLKQGn+Jy0BDhuXeApRKi06bC0k9xX4smT57bMKvvr331nv3p1ZXc0uXBlQBCZDB3ZAmhf+8B5nMYd9wuEPY8i9oJPOdC1Z3xEDfMpP+Phr3m4OPlYgfJTxPxj5clP1Ucfuk56zQ8VJ+lFk9OkTMGODjAeNJYFBcik3dqzfGD/IYqTyXJh9XolMx6NNDSG8XA6ObxiggPUncNEd0e/osuthFtS1PZDs7ZfL+/sBbkHFCcYr8mJ0slsbKiCnPHooG5QLgqVdyVuymJLYQJq0PqsM7o0NjE98D0ZQIUcDTGMO+WQgrwr+gcID5ky/nBxeNFhs6FJkSOHWoeu3aPSDzNP9PVwN99u3bSMA8gRXD9A+BpQEn6xWWAApr9jdh3ISVpQMsM6MvFKKh0lCEeYovxHAl6Ei6KumiRkfm5V2JxQq53bv8+2nVjpFCd4nohVQf5FQJU6LILIebDrjtOfz6D9y9n03iG/40Sx7zS9bPnpA+weHKHaSRAf64jxIHLiYWk/Pzu1cttYM5/byXTqttNlJeTkarUWeoLvQYZh2FHwlhJeeWFFKRBCOXBEJhUnGutxP/0+M86i+8S9VGhHKG4E1R7xglLgYrpnKj6j84WcCCbIWIUClqKF16aQEdE3iJL+tvwec0+FOgbpj0OL15SsE7ULRVeR26zP7NVqbS9Xay9OMARDRq215FbsSE7HNTunz06SNb1CI+Wa6s6vfJ5UbCpxWF4rmPh5t5/8USDaKnRN7yc2ZL43nuHkfCPvh1AGJbdZfw+HQkWHPWsgDLXETwlljhfRvi2lwsb/R2xVSR0R/1NrLbkCB0Lo9nh++FGcKX286+1RUSnj5ZSGg/DCLYRxL2KSJxKdNrb7Us/EWCVtklreUWSpCYgiPa0J3ofCNtUEkBId/hnKOIqRcBogxfd7keNr4Hg0zvMkC4Mg4uO3oywduBpynM1sOhxar0TkcKBFblxVVuPdgUKHLLL5TMnsIKZYs3OtxdWQD0qkqYMSsuGKUO25Wfjb5BGc6ao7pOJwoXz8I3X7gNBE0uMbO8/MPgc5GaPCLGzIyuiWuv69/GYoTFy2roiPPlLNo8G82Zl9M1vZVdPb2wbiNxxB1j2FXQQysh9RSDIWbEBkeA80fJXG1Zscor/nr92AjnDNaNrghg0G9mgE+jqyMU3ItpFKD4IxvDCIvaITUdDz7JQDG/db7TOXn/3cFlba3371g/3dix/tNSjtaGhLkP6ISdkXyF5d+71UR3T49b7ihH89Lk7u/+8PFRAPFSfHP+dDJcEfozj50GfSvvaJqEl6fw+NqY7f74PFSVLxva844ZCHgDbZbu15Vdh/ePzIfjmsbLxaKm2YmZ8eZoyleDDpUKUz56Fx1c6ozj0YcJdbMRwLtv9utbDfLO7sNc6AVSkSJPb1FCAQ2bgeQM1s6EU90APOz80GpRQBs00jh1QgQPJYIBHyjIqMBtwu2aGpOCG19BSCZOfzUrbrTdtoHquDPhRBAugj00dusix+mOzMpO9lA+BXQuPBvzHi2S8ybU5eQPCL7nk8HOlQEXksOq4ECbv7ZHIZ4fUKdVeCtOUG6tbV3u2BpiBNdsvmcjSyfljZ0ihOOnu9WNj1am0bipKcg92ddntxgMJcKDhHibiZNtP9AozCJCEpjrQdHs7UTdxHUdJDpOJmL8WLvhjUYwdHpFNI25cX55plL29upJqgABmendn1emNvV2slFMNBoWtEeutIgrcyev24ZxhhUZzQeaIgSKiJ0A6pNiAX8tvHOscdivhUwS3gUEqOubwYXyeljopOl1i6e2zhCBvjDzbVyKlJKg7UPELHQGxw+0UOLUkpRbBnGVGto6TAzv1m19ubzcbebLbBN3HCt+5FSDU1XUMaQQEeBGZ+fiLlJpk8n2efehsjRh8FHtA297Vw3Zwf+l64HP4MRa+qQOToPrZInBrFOYTyKKFlWh/RGCReRnKc1ROgFzyMdVJxvv9zn4DsW9u+4AmkQs8SiBhju53ZiWUKnrsoa5n50fSAnLjE+XBACFmiy1dB5ZyPPXrsVPED6nek1BPxPWTS+npk4Mj0KTzD+VlFjNKqWVOoGZ2QzNLcE+MlAAh1nwL8PB/JfZHc8VrrWHsW64/UbB//acQbSsXkoEpb48UTI1+1BSqA1QT6Q6frp/Eh4wneb/gD1ZXbs/Ne3WCP/cX3Os70Akl929hEOTqZfT4c2lMM7gaZE2F7T/TmdV2e7SGMKi5wroWMXFca6ZAR9fXt0m77XIoYzAbhNEkNlkQvEJw1a+79OQqfHGTTVpbigRDL8Xq5sKvFTK63PI8gSsRXTLJMuUooijCFK9qt3MkhGzsYzsia/RuJeWMT29rTR4/syfM/sXU+tH/4/rX9zbff27erlW1GI1vgtSJvoTheVZiE8U8U358y1EgF9scKlfsFRjo3PlaEPFR8PPTvH1MaHT+PHyp+/kWLk0cXX+jaHh7O2AhStece16EqCcsZUUdwXjSbKAW2tS/q0v795aX9CeZHzdqGbatxzXKzFvxO9HUfMjVV9ESpi00dVuQyDBraPDN7sVraN2tY5zvbjkci0fW9J6GSosoIBct2FSfDQlkRuIYCo6y2nRjdEEDpsLeF81NYXHSTeGEoFbnb2YSo77oWA31qODW6UyRcFqRtMgaC3c3cGE6LfEQ6WwckXla1m6GFRwkdtbtsuh9Ccpjla0SojWJNow02CzgR9VCHpZQ6KfskTNxkU69CxwmGbEAiUvKaQPMUdZAy45DAHRe4XqN+OquqVDaFP8xLu1qubMm+xwwXDoMeLreVT513utfpwOZ1dfv5f++gJsGPucdU/wlIGEoe3yP9MT48MG5SxliHw4Rcjs9PTuR5sp3PRGTjs1eTsaTQSInfrjbioHRi8Xvx4okvXpyoEwcSR5apmARHT5A5Kl9F2TgR4gjnJ7q84/edVC1pHqqxoRKIW1stsYzytFrIgu12La6FiI8c/BQ6ES/viiz3kxEShVojjX9CZbZZrbzohReB63FVSml20+7s9Xpj1yBFIsMilU/OuK5QAcDoelghUVzt14+jJqnzZ93rmitlNUaOMRJzQ7L0zEdZkfgTkG9JWE6oWRpHhD2/9o1AU/ncKlDkZBoRElJS+T08kEYjfiB5m8gv6LC9O8vryJY7rb0YBzow4N/h9xw3UkLoMjsbFPp9ojA4GiCaI1+/8KV4LyIui6Dqg1AfWO1JU/4c7K21khdQqKOCCL/3dpDKJIjiEQ7q1z0s/YVuhutphCny4XToRAQF61foaKSW+/gvqfuOvHIwhRRaaPIEIcCPcMwOHlVd6zOxN+pThZQ3BT7KFiCpYI4M+zioK5CUiEIQB07FiT/qstqHbLzrlOytkFbkwzjh8gztGPtw+ficWg3hoePPOAicdFDjsc2ygbJ+sNWfZYUtMpRpuRV17XJ0eUOR43RkE6/U9BS5QWBjblvcXLPeXi3mQoxa5VRhyObxKHgaIXOGEzPhc6zXsg5Alg33REnjeSgqN0urt0t7+ujSnj7/Ul5Cv3711v72+x/tN/ipVKXNpQx0ebWuS2qGkvxdZOjDr+MiJP1tOluPm9jjg//+3x8XAh9DGt7dS4+/6/Df/5MXJz/fFydawO6e4M56sSn5svNuQqiHzIwyQakn295Ot639YjK2f395bs85aDYrLWhMhRYNUfedrfUAULg6wRBoXcZDWt1KWBJCQsf4/WKu0c4tLzcZi8jJO1OmR6AGSBOZn6JWkYEP/etRcQIBS2m8JPZGhyX1BB8Ddr48L8zOSNQsKzsf1DYBPqQQIHBQyAkqGJwfPYFVckKIg/AQ6Ph4P5AUI2+DjolwPg4AySgTJ4L3QbggYxoe5Fg7HB7i24AMSbboXaQ20GSbHxsX6oDjrp3/FmIktYqTx9iUZKAmRCTTg4sLJ4fd1Xptb5ZLm7dE09OFQ4z1jsUJcYexnbo+mPZp1BEnt5wS42BIi14y1fc/F75+7rHb0wOVumuKE98Enaz8dDyxJ9OxZc1aKh58PPCRKKcTm7WtvZotbLHr5Y1AOJdCveLQSGnLaayDIofIesiwpGPLnRPVhoqNTEoMCqBEfDz+GKlASWhQ4ofMZjMVkipOpMDxotHNzfz5kBTZaaB7o68kY+RqieMiFzMvMuAeUUATZomV9hLkpOvsNYUYBSdjHQoTfuvmureHlG8Ftt8upU4FpiNa8etY5p3SbPdxDBwI5U/SB/beDYcG0X1t9vLeGLMEqShJubV+00HDtWXMwDO0b3QcdZHSJvaSpN9yRZcfbsf+Jl6IpFGpOwGl3CLltshYL5OXzdmgFMl9jKRVOVuOQLhE312VOcTlcqsDh63I/Y0SZC9Dskgddiddv6fHB0xKcJZ5XGQ9pTWUSMmCwsOEj0ZlGzYBSh6PYEauga5PkGdVDO/VeJBF/HljjTP6ACXAiGzZemQFpOUN3idk3gwwJIO8WrqxobnHCmiWRm6gCMpcctM5obSxb8hvSYZpzkvx9bWT/B7UBIflx1Wp34/g6eWE7XmIq8IjXeqzf94d4SJpGrfqwvox9hAD+6dXb+yr25nd4WhLVhSFkAruSI9nBCj/Ky9YPfXe0RhGRh3flw9sbl0UJ3Mpv/BtGlVegOAITHHyGGUTY9vNRo7Q+izIp1tMLAdWDyshJ8Vmbo/PT+2z51+qCeA9/rcfX9o/3c3s9S6ztfLKZKHnhVIYsckNOWI99KR/xKw0jfvuFxPHY5v7RcRD/zs93g8VHw/9+0PIyXER9b5t/o+JnKTrsx+BXZ4fihNtaFpjnnNwKE7ehTpTcVIz5920dt529mdnp/bvzs/tGYt6tbRSYWKhqiEnZUun3ynxk72Uw5Ruk0hqIFeUCDDP3zSNfT+f2+ttY2tZ1w91kLIAtZk7acEJrhBdczoJsU/0MOA7AOzPOEcStUguTsmachQNwtkw62066O1RPbRH+dCmWaFDEg8BUBmZSQGpRsUsMiTdi3witnpdjMJkRkVxgUSVeXCFTNSNjCgglIqMcmiz0SaQ7N/Vcavrzr0YUKy7B8KlnBN17RDFQrnDjdv7pKBaifl3st1W58mGHtbPXAeydZDsQSqdQewFfUok5ZDROhztvaS63ShOZNYVXXeSUB+srd0hN9rYWLv3Qc7D/94/KOHtwkKQdTpdzXZnRbezx+OJPZ1OlByM8dMOzkBmNr04EyL2w81MHCQQoCVJv5JVpSA0R04YxVXinLBZu68J/aAHQ7q6Q5C5SLQe/hYf/B1eQIqs57lIbr/r9VrXxu+Bkxj95yWEke4sfEeCmyMfH91fT5kW8bp1d1s4BRQ6mAou2q0IjRjOvW1bu95uBX8TPyClThjb+XPgzygpwICOxwVW+u99175PcXbEIaFYOkTCv+N449RBHDj2ocw5lAzHHBCZ1QfyJhv5QB20lkIX7HUYHCw3c0ucExXFqfCNzSbZ1YcL0B4l0ROvPck/t5ATCsNmrVRrXJ9PBoVNbKBiRfdb8lH4IYxIXIFzcML17rnrXWa8Ry0pWpVzQ/Hi49N0DVIT4mNEX3eKDoj7whrgOdTrRMHM88MzulFj0rvZXfJSAjGTYsqLhn3iOSgUH1B8HefrbSlM+t5uNmubbxult4tHE5wRpShrzRPOB2pYSAVJE8bzoEIkYhpouihA2GtqOCY0jTxvhF7yNfwbCd62k2vzeZ7bI0wSOfzJz4EPA+9JOWDJdsELFNlERMNA1EQzqJQsf7PL7B9fvrHvFku7zQYyZDNUmFIzli7ZlrTavabUJJNBhV9MRqEL56pw5MQ6ezmfaVS94t9L+F486xCIMXQs5cUCL2bURmSFVKEDa5uNzNcg34Id1+3KntFUP/9CJoe/fnNlf/vjS/u72zv7kdFTNbEWheiu0Huh+OYz4oSsMzLWcypO0p9pr1NDG2O39x3uKbPtfcXI/pBO5n4/QZ4/0hWm3fhBTsinEWI/9EqfMtI6/t5PQYKOipMvHTmJ7iB26bjwAfnHhuMwoaMrCTkhnv60be3Pzy/kDvsUMuJqaYNmIxa9oskHma0hGDUQvXonOUHaUiCdO0UqebZt7c22kaHQHcgHEHRVK9BOlsbqzJAsxgMRmwP8kxbvhD6z+XYrCe2GrkTBegTeJbIdzP6Ip5fdOWFwrT1hIWe1nViuDgxeAmdeu9vaarNy7kkQHJVU2mP7jJKmF1tcXQLdR1iFSzYaduApi4MxFAUKPZwOeXUxTmrkwRIs3rnjrTT4wImSL2/ENeEmwew/DiB063zv7FTsReaJ1A28f4pCVD95rlTfNxBKcenEyEzFCa+BHNtRoeR2y+GnAiVm6XpNx9p9ww7sR5uqg/ARPpfkOQl3OyzL9AjowEwoHCVgFCc71Ba491ZDu4hEWZQofbNS/svoZKJ7Cu8E9IffoCcppVddfRAshcqFyZq8bUDoJBvm8HDkQd0hfAWMwxLSEehR4gQ5RO+fMBWE6bro7zgMuP/H0QW6dk6SThNRcRVwkO3ccluoh+413ivOS2oynFPdLO+ma+2a4gQJ+A61AJb9KBkcjVExFDwbcDIVJ0FAPt5q1B2HaeB+0zwa4UreH/c1FSfHfKF9YRK1W1IdxePhdu6C9MPMRKZUMW4J7MaRDx9jeIeZypdA7CJ4LhZY4E33yNQyNuQdujGegxKgr/hbbKS2OyVcENRk5ygZ1zZlIUlZGGhJgtA1oKbfkd2+c39UXIQRn0tEg/8RRPk0ztG1DE8TECWNZWRo6J5NCg/U9zrmoxEOo98g8Dqf0jk+TFz0fbjQBqKmPTI4LYgIUvAdyCGhiRBC+buuYH/zn8U5KVQOTpNI4IW4VlwLngE1QZIvs0+BwuKATBGDF4pb1rIfQZAFYUChQ1AmRmsoc0BNUDbi4ExQp1REQp4iHVwnt5NstT+AiJS1bQa1xjivm85+e3Ujoukdk/XKi5PVYuWmeOyBQpHIHfLCn0Z2t+08cqCoLK+H4q8s+s5eLwnpW9h820mZRCMMxZ+4AqEnZan3fZHnQn4wdwRBxS0YzomoU+3Gxn1jXzx5bJ89faZR8Xfzuf1/L1/aX716Yy+63tbDE9tmtWUdBcpxcUISvBcnGvnE3nj/qD9GVNLXHKMee1Xk0fn7vjHPcdHzMBpy2Hcf/tp/7cVJUvClz6TOJGSf/oiGVNHlcDwAUuswGulaO2ka+/PzS/uLy0f22a6XjDhbrwSdkyyrihcYHuQEtDJmonRtGOvshpXcP3+cz+xq29gyx0gtl4sknhzMJTnQlWeTDJ80F8eXbWCNzKEwsKL7bPUbuE+AY0TMe1Xvu2zqdClOinYl5OQiK+3MkBb77JLdRpp7FnNsPsl9U86adMdxwKfiREGAFDfhyCkuAY6uCr9yhvyx4iUvPA4dF8NkPCR+S+nUXPgjkG8TYsGGyH2Riofuna9FMhhFDa+b4GkZu3HnCnxBnOF+td7YDL8BUCaMjShS9nJcH0H49Qny4XGBcpR2mxRcwK37A2zfAgfidq/UPhQnTr7VCEDrzEPnuoaQNFxbcxtnmT0aD63aba3OIPmupDSopydCTF7fze2u2WncxyYt0mYQRaXEkcwWfpGrcZLhmmIT6Fo5KBQ8SfcYhUqY3QkVOCo29h38EUlWhz6vQTEoT4ggT++hXSf1qWvS19Kxuc095nJJmi6zKvkAlXLsBLLeFIXd7jp7s2WkgyS+8yCySNJNKF7iaUgkkcjA0SUdb4hpo0sdnEPuwXsI76GUGp3Wzv6equBzZc2+aEkkaKnV3PskFSc6IFNibmqp9unUqUMIpZdX1S570ILYdxBHsh1fJ7qW2nO8sE2RC3CITgq3ApgOShv1jJohu9P9RwYNY0M6cxRqrY94EgfGA7Wlk3KH4TD1ExqQnoFQ2Pgh7Ao7mSTGwayRcexL8rqJ4lPj1fQ9pF4zXqbYjxGz9gNZFziRlMNZA9Lg7ugTg85VteTKcOgITHyLNT2k69LtApAE8/5VOMbeKNSQ5g9km/0sZPWMkGktiGAQQoESceemfWzK/Bv2DkIU+la8kss8t8dVpfRk/vcQ5EREct8vfMmpddLv3Q57TIzXME4b2rYcS5nzAyGW13d2R2I6I+eqkqJws9qEm65HIKScLDUGvCP8r3CczUvLUSCqONlprEOI5F3TiV/HhwcFxZOFcEIf15f2WTjZ1vDztrg79+KKFeXAdpulTW1rP3/6xB6dn0uCfdW1Kk7+y/cv7Nvtztajc2soTlo8Y3y/lk40jywgNcrO73pXHpDA2AO2cFycpCbn+M/7BcgxcvK+4iQhox/DT/7Q4uQ+enOMsKZ95GH85qfF0ofe13Fhll2ef+l1yL1ZzBpmAAAgAElEQVTCRPtszNXcoCpFrnuFziahJMp2Y9NNY//royf2F+eX9qzdWTmbWx1zcfInKBKaHRCmm9ewWfOaICqrPLN1PrCbthEDm26RKHVCwQg5I8lU3I7oANXxpoWrcZC7ha67nc9jGVsYfATMniB84p/iXb+rUnyxCNbnYew38kd4WozsXAVKbhMpGjCFy6TckSVIbNSJECWGeRQnzRayIweeb3AcNpAjndm/840p5HtCTkJeyeEsRrweSroEMoUzDx4LhYU20yPlhyTM4mI49MvGljZH+SikjlXR427UxAHOuOCGzguvENj0de1mbdt2X/VrXHYU2sZ/S3K67/TiQQvugnpkmV44RP7u3PUe4KdRji80lVhCGDrLkGxzACFjBJpGxdX3doojZpXLJCkjA2PX2fTsTD4nFCe3662IvUDdsosKMihrE4YSKhyKEsQsCgQMe3BH/uKQk2oMiaEjIxw8Uj1JdeKHkRecjvIdz4j578S32Xfje2WHS4WTT4auK14VoDl4pARxV+9NEQW9NRhQlYWty9yud529wmgKFBDeQsQOMNrUgSdfm4Ri+VglISefslEk5cH7INn7GXtHlKF37m/6zO4kepAx79ffnsjqz57/igJkz13x4MLU/vhGlFKdkzTc7xWIlwqOyD0CAcVUDwLkBcaH3Pd2Z5O80jjDs3TCnZiiKUzGEpLBs8uNb3fug8L7FrqiA9y/T5wr2RT4iJZ1odDOGLPCA1sTDBjme9wTnl0d9lHUUPzzPRrNKkUaTw8li9lq09gG6IRCIp5dcZHS2BNEZTgSyok1wqv53K63G0nNWymFDsZvewBTxmBuOCnEBIO6DLPLQuNNsfe0hzhyUuxyFW+olkg9RpnOaGTcd3aaZ3Yx8EP+AsIpBFiUUexxGKfxrAiWZiWBwHrKt/hxOXELta2Lsd3tcvvt1a19czezBe7VIxCQUlzEzbqRs7I+f9obIpuIZhC4EIUm3Cia0GXXai+j2cIe4bbpsIl1/hXKIgi8mWkc9biu7YJGByR6uVSuFkGKoxoX71yo7Omgsz/57KlNQV8mY3vbbu3v3ryx//LDD/b3N3NbjS9s3Q9tsHO3XfahfrCzdtBqtCPXnUBNEgH5+BlM6+dD44+konvn0L/nunq/qHkfsvKh5/6h4uQQHPEpO8cf52uO98v7XJ30frWnXJ59ebwfBdfkMNvVluKuzIeRTox3gP4oTk7brf3l42f276ZndrHaWDVfaA7MzaIwISl306E4YTEnCakTvGaD3m7bRr9ls84CZENW9VCqMEmwmd643odvzHJIBEngz24nt0b+pDgB7hcPPwygDoz8BENSZAENb/TQPS3Hdjmo7CIjap2e1vX2y2btKodIQGbzUHEAIkPHT1ZIFCfK05BRGg9TpBVHbg65EYJ2IxMmeaAx32WsQ9cjl1gFkHk3o0JB0jcfGaVcHi3W4IZQXKTmkwdch2ySwer9uSU6ndftthWXgbEOWRUp3VeE0qNOMRFh03iH9yC1iWTNni9yGBP4UZ/eU/QLBwVEHEnegaduOXm+EJOe7I/dwAkVF9LQKbkdxKFXA7ucjGwxu7XheGJZPbQ3t3NbtsjEM5sxXkv5LAFty/eCDRR4G8gYCDq4KFzvxDfhwEvSYpElKU7kM+H8n+MH+/gh2suOk6/FERkuFb/pr4Q0ypHSic8FJnJpxAORLwiBBDVuytxWRW5XbWM/LpfiCQnlSoGN4U56THx1NPCnwXmfuo3cB3Xf2UTjuu5BkKPZ9zubSDQ3IrMekXF94ujtvPNUHCHhNR2lQ07LGvDCJXkHxZzZeTRhkS+VFURJEEOhjYVNytLO60op0/CVBu3ORnkpxMyJ+5y3SIXduZQ/9/b6ygqi8EdV5+gW958mTI1COCSr6BUJ3p9BOCPp2ea5oDiBd6SijGc3eczE2gD95LmhQaEpETVXChPiAnpbbNitvPFz5MmlyCp8KUrLUqm9SOnfrBYafVPEdijFdDR6irA7K9HIhXOvxl7k9LiZ2zjPVaDAxVHhQkEENyejMEAx2Zi1GxvhPZUR/WBCS84HmUY7J1JndiKpM4qmoeJ1uUxwVayX769+U4DBkdrmta0GI7vuMvvNmxu5Hc/53MPatoWP+vkZmKzx84IRtW+wuJbjehRWDaRad7bqWiHqQoJXGDN2ZiDrEp3xbFOMmXgnj+rKzmh0zGyC4kjKPXxPGCG1QmWfjAp7fnkmR2rsF2bW26/ubu3/ePGD/berW7urTm3Rg5qo/JXua5fB2wMh8vFtum+JQP3OaDVy0JLC7Pi5vF9kHD9T94uKf6mxzr/q4uTRmXNO9v4TurJOOtsj9VHRukerb7Yy6OlbG+02dt519h+fPrdfDsc2nS2sWqzsBJktSbmEfmGa1g9sA7lPyZimBYzMleLkZtvYDPkuHiMqNFgAmRxfNa+OLiTZqPtGRzJxJoXPxvie1lbbrXMs+J4gfHqi6n6o4L4KmtGyIcFhWduo7+1xOfLixAoFhyX4juIEiRsPirgCbbC04SqE6dFWfBO6/+BuxCF3YPX7bF5jnZA1smGzEWrzKL1jl58GRMlQOuhxkwQZ5Y93mPLIiMKHa7BkhBbFGj9cKhRssAU/O99m1XY2l50/JMvWVhQtclkttEHGQN8xlzg80kPEazBGYhN28h4FULLrBtpPtvmH3pj1k2wLvLg9ymxyLZE6Uyc2CkvSd4DCMPKDxaNNJIPcNrDnjy5tu1qKOAfMPV83tmw6u1XeDnyjgzxZCBcKmPAxoTjBjItDDVm4eAoqIPElwSHWpccUJfviJNRKe3TgKFhPiop0aIvkGe7DOpS9SEjqD191SbbsPigcGO0Gt8pOXJjz4VjcA2y8V/nAFvnArrYbewlkjW08yi/GdSBk94hxfqQfxpWfWpCkr3O0xben+51d6liSqaDTivxASuidCoAoIBKaeVycvOOPs19bMTRSQeOjIa3zvbFhyi4J/orSfDsPGKXoRHKOKq6qbCx0jXRpnOO4vz4adE4PURRuH+8Fg6vK9DpkC4HQyj2W/Cp/ZnT/NdaLRO6kdIK/lUZ3obaJj6O/38cWEPUQ5Hnx8sIXxZsZ7+4Upig+iQaKtljSXoVbroIFGdVWVg6HUqlRutygtJsv7IasMBKFQU6EvvJZY7QaRarfozRqwyTNoxp0zTJ+D2wIaRhkMQIQWZO7Zq0E5/Ggl8/QeTEQCfZRVdqURHeI+TishputI0yOho+GtRATecbgeku0CMoa5MLlxK62vZCTN02rsXI3rGyFelGO2tw9R004V5wS6GicikXWG6n2gR7SiGKKdrfd2A+3d/Z61Qhll6WCQuB7eZqwh19UpV0OchUncGZGqOz6nU0Jhp3f2Tg3++IcAv7YpjhvC7ks7JvN2v7PFz/Y37y5tpe7yuY9Igj8qhwN3w28OKG4TVrFhJocK7x8YR+UXizA4+fsuAA5LkyOUZS0fx7vx/f//WPP/b825OT+57z/3t9FTk5drZMuW7L8Cl1kbEi+UaQHLxUnOAcyszvrWvuPn/3Mfjk+sdHd3KrVxibc7EFhS0JxitraPre1YtNBOkzmPBQkFCdrjKfwD2HDYKankK0I2AuyqWAe/T0PdZDMGFnAqYBHsd3astnKnA24UzPPxDdR5+ZESDbjfeIslX7vLoIXg8ouB6W4Jxj5MJsklIvihAeDg8Wlqn4k4C/A+yShVQZaKtpc7syvVFBIpQBkz8Moq2qPAubvuI4cjmyee8OsIF8KNUlQsg6n6CJjA01IBq+tiPtEGE6HYYnnips/ORza2c12a1ebxuYUHFinc+3kYxEdr2anIeY8slmmOFH+D+x5ulCKt/Bq0P4dnXFSiWj2HaTXhHKlg/rYhE2dsxAqnuHIYHHw1CqKCCLaB2ZPz07sdDTS9dVocJDbbLF2Z0zm7snYbj9eMKvZ5Ck+NLrxcEeUC2xckFJrDjXla7AGQh4f1zFtjho9HocsUjSyYYaplkqr2Ej1UIV0lf9OyIBn3MS4T2Rruvmtui0OhxNIfr2Jc7XIzBaE/jWNvV6vVLB0VSUVmvhDR4W21lU0Fako2hcdiYPzQLXi98tLw/cXJxHs5Us+dglvDNJ4CZMs8QOOAg9lABbQdDJrS6Wrv2YqVv1V/Xl2QzXv/r24VYI5B77UIc51mBZelAyFkLjjsw5Xik+4V4FguBpqYKN6qGLU6+GgcivZ2bO5UG4opyjQCvl/yaslPRPe3Ozv9Z5D434r2qe4L4krclSwqXiLPQvEBdkwsmIOQf1vRtFLdDdhfCc1T+F5MZWrUyhOrhYLu1oulPPCSIfDWUIC3jPFieTrUcylbKPeSa9qFGLEAw9l2GeK75jmpY2LSnYPXD/StYttY5NBb2cDP8wvkQ+TAUVRgv0Cv8XZiJwhxWh4cZKCCZC1y9fKcPaubFOO7fWmta+uZ3a3y+yOZgLFzXYjZHs0nri6TYUKyGXmDrzK9eEZLaToEb+N0E/WYV3bstvaCxQ1i5WsEfLSDeY0bY/08ZN8YOeDgT0dDu0JBd96KY4khPv13a2NrLVfPDm3x+OhnWOWSaNbFvaq7+2/vnplf/36rX216uyur6zta1JW3XMq66xhrANSEyNKoYFppH5Ek5CCLZRbqaC9X2gcFxv3D+/7Y4/7hcmDxccDap3/0cjJ71WcPDrz4mT/TUfISSpY0lhHm2wkuYoQSHHSbexs19l/+vmf2C9PzhT4ly3Xvklk+JxQLBTGNHCDbny300E5azc27xq7JdI85rGS24X9utJS4/+onLXh07XINdSrczglBFyBlqw2Lu0FCVByK/P5JPWLz+Taee+UvVen8iWHxeyyqOxRwYyytKFm1JgBkTy68lFNICeyg6YoYYNQQqtb1ieHRjZfT2P1lGGgX0WsgwptMUjzSHofv7iFNl2+E6oO5lMJRub76aT4Ger8GDlg7iRExXN0mGe7msmJnm4K5vNzjSkgDQ8yJRS/XCyVUUPyLex0xl+pI6dKcBTeT6L0sDFDVpZIzMfTw6YGNZQpPETqHtRJpwLQC6okq9x3dPF0uk9AWKXHnEvXMfJE6NTqrrUnpyf26OREh7kXSLnNCQRcLuXgyNiKnKHkR6GiL0cmme+N1zBhc5fIzAPWlBjsOSupy5XCKoL7VAwf2aYnKaxSaRWe5/LYNDNOrp6uAgqYPkaQ4h/Qeer6+LVh08WAj4OTTVrFCVlIWWZXxMKjOGMNl6WQIQoYSVejUEgjk/chJ8mb5YHaJLbSNGp796sdOfF1cGyVsi86EococXLCB0hrJ66bqIMiPh/GPUkqnMaIWreSkHK9/YCVKiepcQDTlVqd2aQoVZwwsmM0gUTWkPqHuszJ+qBv4ZGRDWw6Gvs4h/EvsngFeqrF1prp5NMRRUQofCQASOFwcrWONF/l6QShVkWUc+FU4kU4pLw5lBocniURP8Hzm4oT8VYq8sJIRPbGBhdt7V/cYWVjFRpXgybfrFZKWMe3iYOdA5qRNgcLcR7vK07o6uHS+A2kaKPgz+SkS4ECNwdu3VTI084GTWMlnibWqzB5NhpK7TIFiaCYbjaS9eeYvpVOChaKCAE53JK5f5SYNIrbQWnbiuyfgb2Yr+3b27ktDG6hpxBLKJEN7OziIjK8PBlcpNhA03g2yKtq1hRF/nnxfMlwnO07+3E2sx+WK50BFHXpuUxhojSd2Nj/7GRql/C91iub7lq7rEsrtlubDHb25eXULurSzocjV10WpV3nuf3127f2Vy9f26/nG7uxyrZWWzcodb6guWzlL3SEHB6hw8dSfqnAjoqTJCb40CH90OF9/JQ+VJjcL2Tetx/8jyxO7r/f973/d5CTxxBi3ylOvJtxnxOHqbXfBFSfihMVsCRnNkt7WuT2n37xp/bzyYkNNxvbLZZKpCRc7nqxslVrttkR740/xc5uN2ub7bbW5ECUbi2trTDFzHNwhLsmcrKghIvcCpENPoqbVoHAgMbsROxMoWJ0FG5Z7wXEYYZNrkrIMEXYRaaGGRvSs9qejU7EOSF+W+JduBrrpQ557K51kHGAYy5EWrIKEB+3iEwp4hxdZYReRfhfzghFKcru9ioZcRQnHJpsZMc2+BrlMLeNwif5q3CZlNgZChCuF1kaUltEcYJMjvfNGFiGUCh/QEmwfd519gMeMkvvylG7UKCoiFMn7sVJygFKVbvej2buxyiLT4jZcIVoHR0MKv6CuKnOIjprr3lifUU2kQpNrlfYouva8PkoshjDbDf22fmFSH0nw7FQJtYWKdYUuWSLABGrOPGpg3M8+FPkPZ8Uy+Ic8yVi6aMA0jgnSTk5MOTZ4iRgydaDwyOkINA6XZNk4x/Ovirk+HtZjofUNwh+FJI6cMNcC5hdKbplZZPxWK+Bko37AXLytu3srYiwOxUnjHQ8BZh1589JUDe8YNfPPsS4p+do/8wc82HuwSP+846LkzT+PN7GElcoFFzBHUrjK5FzJdM9klOG3DyNJI83Z8/SSb8OYyIvEDzevueZAmHAYA2uBIcoUQ8DfIjc7Zc1kiTjypSKAkOcDXnaOE8MREMFuhoJyKeZinm/Xb5uUpCi5xH5uDWtWRWs3CPGxqSMI+cPBAaUlGci3X9tmSAA+GtUtcazjXw1/D3oeVHar/vm8P2JUM6IA9RXpmIliEkmRPhmvZL6cM26ZJSjosUDGPVZNCs4uv8JOZH/TALFCTp0gmxJMUGCc16Kq3NaYEPf6bCutpGfM54o3A8iLDlXIJi4apNDxHUrlSDsaK2L3ULpI3So1Rh5V42sG43tbWf23d3CXsxWtgiX564EsSXQtDBctrVvEqZIhhDk/9KlxA52u/3DsBrq6xVOn2MZ0Ujd+XLT2DIK94KUb6nuMvHNauvFlflsOlEDfdJ1dhput9N8YE/HlX02JQB2oLGOFPF1ZXdFaf99Prf/+uJH+7vrmV33qOlwaSZYFuQfI8vwLgjlqW5HICbHnkPHYx09M0dn3UOHc3pKPqUIeV/h8ccuTj5EXv3Qa9//+4993vtFl86jd4uTdPEOf6btMPE0jpETipNJs7IvxiP7yy9/YRd0T8uFbeYLW1KkDAq7XTW2gW/SFzLMmbVbkZlWpGNSmBQcTnSVJp6EjNmAK5MpUSIUxeEFIqJoeaK/cQpFaplyLNg4AwlQZ4G9dDI9C/g6FSf+JwfFVtHkF+XQPp+cqjjBqTRFbK8Y61BIKIaD0QDFQG5NFCd4BnDTfLPBphyJoG+C/NaGiNdLFBzav6IzozPwZNTDdp3+/bg44R7QQbDpUZzQmUPC4yRew18Q6TaKSbYt+TY48VNzW0Zsw6EIpC8XC1nZ6/ADJkViua/sQwx3/xALhEDFSbhZClUQcuKJrXtCn0Zfbvq072L3QXoHhYmKnZA7040o2ZXNmv1OB5MnCJftVl1N1ZtdTE9sXNXK3MD0jq2MVFbMy5otPWYvsq4XSm7GBvmN0RlXS/4P6moZwbnXCBlPdNY6YBnJ7d1T/SIoeiAlrIKAyEcsFCWBniSVlKDdGBG5/D68M6J4w1RKn02jN+cWcJPYzLkXy8HAXmFZD7IFQTYQQNZyItQdXCn9ybxfnNwvL9KG8iE0Ja2baA/C6PPd8sELEa5HKlTgZTjZRKF1Mu/ya+dyrMPoR3+TOFG+W4aXWsTOh5+I58j4gCPDYpxufwc/oLQpCbJl6fLYLeZ84SsiVRZuzJhieZHuTr0UMG7Ih6SXX05+dfQVLpbWbypqw1tDRHRCM8PLaX+BGR+3W8VWCClMeUEoAsOiPr0uV44CGq8jfg7vjQJIz0ioflRAazQIodQ9QXxPM9tyz4tCieJ4Nr2dz4UQU7SoUI2vDUG+cp3SWE7PTho7pVsY6h8FmIJidjwXFO2FnZa46u6Um4Pd/7jr7HGe28+mU3ta1zbFP2m7kSpTZGSlwFPcgR5GMSrwyhsmihYQX9Dx3XBkm3KoPB1QE9K1VwT9ydeq1J4tsQIqOnx8hM5yBbhH7mOl9S10yI3t2B+8OBnYeue+Td+vlgoDVVGCyjGe/xJ5NusnN3si1Y7ps520jVXrlbxPvrw8tZ+d1nYKCVgusJl8tWZFYV+1nf3fP7y0v3rxyt7sBgoF3BIjQWOq4iTSuRUeGah3KlCOpff39tK09z9UTNxHUBKSe/8Qf9/Y5/7XfKx4+FTk5EOv86mF0+/7dfq8aayTipCU+7Lvqpyh5Ism5pcqUCKR+GTX2JcnJ/YXz7+wggTV67e25vCjOCkrm9MWVmPbWmF3m63d4W4Ix6QAskSWpfrY5ZU8DDIywlAsklUjXRWuA6gESAGHGaRZ8VNkH3+00UXyqatiPPBPxMsgwnrH5eFvckI0nBB7O89rez49tVM09ZtG8D8F0jqKEw4xNPdCHIHicb8N0yCR6SBlDXIRR3GPFQ8jNiM28ARvyxwt5LmYrSEtpWvQDD91deKy+FhIaAtErnqogoSDOVlkd1s2Pr7OrfwHRaYH22Fx3BVj3oyaYTgSefj1em2vVivNfrFJh7gGP0fW9DrsQFHeXc4sFOVvSGIbx5iKE1c0iYgrSByoHQWMdy6sE3mwRDiX299HQi+dEp2iwgu5V+7roFEJBzhIB9lDvNx2YxfDsT0+PdMIDHLjarXSOG9dljaDKLhZeQesdcP69O6agiRxE+QgiVld8s2QJwoeM1GIHDnkqhMKBEBFmFAs5ywkpEpnLdc9CI17cmj4TbCyObRYyxqRJQO6QJWkfNL8fSvu1Nwy+3GxsFsOtKLy+AXuxzEsHDdHRVIQWo8jAv45xUm63Y5jHFh7+58VYxN/6QOhVQwRRVr5+NCLmINPjtZ04iPtR2Q+ok3FThK/ixCpfYCCsRVShmnW5XikfCTInMpHUoMQpmlad5H/g7RVxUW4s+Jp0vhzpaiHXYx0So+GSNwSlxwzenSStOSr4V2i741xMgRaUBONZEs3RaRYd1SRNe7Fre55mBOmZ0ZurImbErlZHPIYNOL9BLJJAJ5UhkWh55QG7hZfIgqivdO1o8E+3vN9U41IsvcXohI+NkkhtS/keCZdDZfxfge5iK+Xxc5OM3gmhfa+p0Vhz8cTu+CZXa8VnFewl4ifB78tjOq4DjHW2TDKh/9Tl577wzNcj2xuuYqTb27ndo2hGflQ7GEIGWSZjwVASPX1+Kf9wT8F3i+KOknWEVxzXeBCqfRw6L5dzBUGyjske4gAWKmd5PPSymn6ybC2J3VpT1AdgQQt5jbpOvvl4zP7+WltF7IsCBuBQWGLsrKXRWl//frK/vOvv7KXu8xmfWFNUeleyEMLZ+bY3/b+Ju9BTtIzpTWf7s0RmvkhdOH4ME/Py0OFyPuKkIeKgn9txYn3LzGxeV9xoi+IjTcVKfeREzwa8DIZ7bb2p48f2+ejie3uZra5u9MBveaujKcG+6SFGNVltthsPRcCy/nSFxoHkTf9hwJCXiF0vGFjLI+kVIAkp5Lw8BA5LI0j9tC322QnFCIVJv4ZHFHQfyONM7wRcvmbfD4+sVMe+tXaRpC+qNA3EGJD1ivDMiyvPdSKwooDezwea/MRk1tmc2w67X7Us9lsXDkQHYI7ybpFNp+TRScCbYxI3LCp03Xke2WJT1fAZQJJCjdLDjxMjMQ5IUBRCiLtXWFBTWy4u84WZETkhUyGXjYrewMhWaOxwqygsPINL2zqtM71MGjM4zJKupv9mE+XGLZ+zOyjMJGfCGZqZH0EEiEkg40mlBKC2OmUMLlDoswcl0tL4jSkURCUtpX8EaM/26zss7NzkUe5XhjPvb25tdlmbf1kZPPGr5NGMQk50WHn+U2kHrvKg0KF94eUMsnDQVESd+DAvVJnHUZbvMeEgAkVCMRk393ptfyY3SOLXEBB0j4qcKv8SGuNUWA6ZBi5zfudlFTXu1bma5gQZqBEURCkQ98LIn9CfRR3PJb5cI8k9OI9Y510mO3HQIngFxyiJKn27/X1wBiFA4DuuQf9VPd+6HTdnOsgb453u3/fIr5GISOGUZA54QRxoHAYnhSllDjn9VAcMFATihPGPSK/pnRrDls1JH4oo/7gZ6cG4DCSk9G+F68pY4b1IpK0d+Yya2OdgriwLgPdE/IZHiU0OxoLBVKkLByN7mhmQF3is0fhwuiIvcGLNy8jxB+TdX0n1EHFZ1UrBwuTQRLV8X3C24SRDhwN5SrF3NKL0lQ8H7K6jtUggWHpmdCoi7GbQjGjYZF6Z2dn2daeDWt7XNR2aQN7zO/cVTqMezqKfrye+q0K/qogdsTJ5iKot5HITHlAw2Y724Jw1EO77TP7fraWM+wSG/tqqIIbXxI99+GKrc8DmVXgm7vESnWDWy/PDF4xypbCcLOzAtO1orA3q5V9v5xLUtxjMT8obZDjzl3I+p5Qw9LgK3X2dDK0Z1VhF7utnTaNPSsq+8XFiX1xUtu43wqhHWGn33Y2y3K7m5za398u7H/7h1/Z16vGFtVQlvuKkaAJZd/z5M0D7h3P1/uGox9DL96HdNxHTj71+z9U7HwQqTlC7T/2Gv9c5OSh4uhjxdlPkRMe8T00eDze8UXtiAMmP5lgs7pt7BePHtmz0cQ2Nze2ns00SlnzkE+mNmtRixTWbDEdctLqNjdriXRgQarw97vqnakvTDd9Q5zrDyLFieabsQD0sNNRQDSLT+jjjZC27od7vnm7ZDIdv/HfbBzZTkFhp31uz8dTO4FbQkGgkDDGMm2kZTriAUrBGIqOP4VWgZrw30K0eYCCPCrvDOSAm42bsynSvJNDY/IjYZbKL8HGW+zkLGSGHOD+oO7HJhHBLjQirLJJS6ZDg6RFzoZpXusQeUnjumkVCIbDImOdt7vWXneNvelbafp9rBOE2rh+SS6aKAn86YZUeJ1EqF3YjntoYArpwirbDc+U8XEUmOjRSLjWOn9DOSX8bzbAnSlNuuPao8JgE1hvRGbFWwF2/eV04rI+eNUAACAASURBVP4KFHVlZVc3N3a7Wlk+ndgSAp5cL0OmGbSQVJwgJRbnJLpxoSlcvzBQ8hC4A7ciFSZpZi9CcAqwi8LEEQHn0yQ5rj8fXqCABApREeE2kYJZiSAHoYkTyaKUSd4tplLbxm773uZIXQlMgw/EqlVsSerPUoURh3+M8x7avN63uaj7j+c9/aES5HiTPQ4U1EMaPhoKpcOhOX5G0Gf35Nf0NpOHv77V9TihmXGVCpwfQfd40ZCvRLfb23lV23mFJb2bq1GcSF2lhgZytvvu6PBVMGgQd1NTEiT1fTEp+3h/ZTnOgrRIngzShxGiIwEiM+uaO8KTvFcg4MvdNcZHQml4P2God3yYJAO/1AXSKIn3Euov/l4ZO0f7Fh25fHs6XIFbrQEI0vDEOAyFLKYMHymUXL7nw6r3/0qjgOOxaypOKKKG1tl51tpjLOoHpT0DPS5re1JWdsrz0TXWNSvbdY213UbFCfvipCrlH6TnhvFjs1GgHk+3MrJJRB9PZFv/m9c39vX1zFZFbVuF6A0U+cGzD2pCESFSsdx62VvhABEaW9gQ1RKNy4awvkIoI8WPRBGDgaTVL5YLBZqSst5njH7IJauEuLBeGNuXu62d1QN7UuX22cDsWZbZF/XIfnl+Yj87KW20a0T6rQduSrnMCpuNT+3Xy8b+81ff2X+/vrW3SKMrL07w31qTpRb34w8pRj52OO/Xz0MP90f+/aHi4F8aOXno9T9anBD8lw6hPTnuvcVJzNOjQKE4qZjp7zr74vzCngxHNru6stVyLkLXgsU2nspmvNkNbNvQzbjCpEMLnxNadhQEtt9kDwiKZvgh6fMNI8Y32mCACCALegGVFAWpu/AixcmJh/m/V+ZJPikUBbXOrpd1/fPxiZ2xwNdrtz8vBpIbkhrLw8MIhcULxEunBkFXSckaLbkNt5Q5FGCQOcMQjY3U+R/ksHTaXOWrkWOr7SZzQkrI3oGvQWem+HBXOyTEQhyOgA7p8uqi0ggF1GC93ViHN01JIeKEUAqFnMwaQcruB3NrO3vbt/YKe3SCDRkrxcaZyjeXTnpz6sodVwIlMzg/tNOVTvwSH+cwNsGCnoIIdMI/n594UjCFZDQdGuqG2s6WG5QTdIMoowrbbTZ7M7afPX0CMCSipDb1bGA3tzONDm04dCJhKCkSx8E5DJ76zBgvFSeMC3Rv2XyjkE127ftMnZBgqyALxYnK5uTFkcYVIvrG1hQcG40Mue5HKIoUPOIcOBTvRZR5rMMgtxVBf3KE3Yg0yIinYVwhA0FPIqY4SYquBOM7IhG+MQ9sYB8sTqKgS9+udxi8kDQ20jgqOm73OYqgRYXShVNJyIf9PR3k5XtSZvijCNoO8nVSPGnsx0i3ba1sWzvFMn00touqVnGaS04cIXORUuzKPuc7JWm7y7pdLccFljfGUYq2uy0HNhgxHGXmhn0+znJ31qS20vuMEauQzSiu2W8gX6JSgdtA2bCXnO//24niwmilEHJTRnkiweFIqc3iS+SWoUohjXqzERJA+OOKEXCJE6x7moREzMeWrAkVhl7w7SMH4kYeFyzaB6PoDFcUl7J3rU3blX1WV/bZcGJfjE/teTW0M/4NtGS9VHQEeTu4v7o9fG4juIHJlDIHPaZQJGsGV26Kk9q2oJttb//44xt7td5aU400FmF0Nag8CVsS4oQAqUlhX3XfGTKrKE4gkDPKVoEHosz3k2eVD0QReLFc2qv5QtcIBJi7R3HigYEUmhj3rYWeXOZmPyty+3JY2y+GY/vF6cSejRkdb60ORZOUU+XI5qMTe9Hn9r9//cL+r+++t5eYfLJXoiItK1tvsIVwX6k/5q/3cU3+kJ//UHHwr744OXRLqWVyiFRVi8wWfRG5z4kTHRNyQnHy/PTMLuqhza7f2pYU2WFlt4wM6tpu1nSdnOzuAMrPkQyYTAsWtl4HY6tk+hYwdfhG6C3EZuiEPGdwq4sIiD3dvHShdcju5bA+wkkFig8u4hhW148xj/ucPJ+c2hndwHojXgJjpeV6oVwXkbF0CEb8uUiUsNadIa7DkXENBmlBhOMtuGGaj5JSdkTqaBQu1vUyF+MduhKA7cZ5DfqUioJxyGjvUhuhc3R7k3okRQDIC6Q/LrGY7mzqkEpxdxbZC1lqJZOhq66xH1YLu+628gmhm+F66frpXuzLN+eg7BKxDxWLd5P6JR7PTpsWBz2ICYWJCpSwjlf9GQtMhZbvRr45KVbdZOG9biAWK8VMhEfQjsvRxC7GQ3tycW53dzdu419VtiEQb7HybCAgVmS3Dd2dKyFYFxql4GnCIYAcOxlRRS4IUH7yHxG3JBRJvNUEu8sZN0IP04GbiM3a8NXxOeLiBxrdv6uE9IyEWkRoYyhAlCQc6hpQv2UoGFBlIPUGcaRgRK0B4VuoAKgJBU8YbB3We5pif6h3PmxrHypO/Gg7jLOOixTJwDmzGb227jgKR4qDQ10pxnFkyKgwceWWo2GRdoxiTmo/zx/hlxsqBjrD8idoDnkqCEiztfGut4uytqfjsZ1RgHMtKSpAxzgwRXByp1U5toZ5nojLEReRzAKlhgnzOAGvMTpNa0QZTIwPIpojPWcJadDGntZGyJ3TGEzGjHmhwl8GiqHw4nnnOoAmpKJEyz+eZ96b7lYizKNGpHlg1JEN7Gq1VH4OQagEn+IcrPBUbcaRnxMInQjJJHsHahVPmj+a+yLFOWFa1yFxT01OvWvtvN/a06qyp8OxPSmHdtFnNt31NoXzwX6ya6yCy8buoJFbLzdVfGakiONe7Mj6anxfB23Ch2RQ2MvVxn715truKBFGUzlT///svdmvZGl23bfjxBliuHGnnGvs6laLTblJUzQ90AYEA3qRYNh+sB8MA4YfDP+NfrAsumlBpGWbMsWhq7vmIasqK4c7xBznnDjGb+39RUTeysqsItlNg1IWLjIrM+6N4Zzv+9Zee+21NKUjnxfXKMFVSRNEArnYaPZDD0GUpYAmgvweQkTLc+Dkys+43tT25Xxhj6YzTU8CGjArxF8LpOTCczbjteXt2iZdY2/kfXu7quzHk4m9MxnZ68elDbZrWfbT4qOsaKuRXWWVPc0H9qfPru0P3/vQPl2vbQG4khlcafXGWTvX+P3N/fq3GZzcfO89mJM9OInbWsyJMxK7fww76EPqmlwQDHrujI80lracXvvhOB7as2ajDJdnC2SvHBCF0lM4fEDaTW/rlDAbGMdX0OQ7n6lIOmXDUNUZ5mA7/0hemDZvcSpeoegeiZHLg7ZO5IvuDlOBE42c+mQJEeuAk7vDkR13mY/VUXXjJLhe7DYTeqSIOOUvEowHWg5yH2Av2JA0UsyC5VCTvbG/RtW4YlciOl5iDnecpU/O5uqH4T55WJt523h7RHbsPiYpB0z5Zexn6Gk/yddAgAhXTMRvLf0itS9UTVSVLfPcntUbexTgZEq1I5bGxXYCizHx5GDPe+XbJliryEZyoWHjeRZKV6a/G+AEYCCvGBeluhFb0jH5QpaZUeexBhqjlCun+47k29aOe7m9cfu2vXXnjjU4pj5+xDiXDJguZnO1gaqjI5uuNmoVJnDiUxEOTiSw1qQObaZMkztDDhSqbX8RwWj4Bpl0CrIO7++dUBNrwsee4gR4Q1RySfXhTA3j5pGcHSPiaCRkXc8hhiso71tCakZD+6rGSIy+xu0WkMV6KPBVYHzVy2P9F4LjxFilwycxAa/aHl8JTmIiiZ+T/G0EqrgoWMA3rQAnGSTjqtT15sBYrFyMqINJ47CNRuzRk4m91CiumxOKldHoqd/7ALUm9zZujvajbuy4l9ntami3q4EdwW6h3Yq2LJU1gku12ELwqQMsWAjpOJiICgCtzS7iK7RdSNgc1gJizkyCSSVVa+uLHeRgukhgKsBb0spw7TU+rwkw10jBhnBtWevyM0FXFOBVYD7uf9aXWF9pTrAq2FifXJfhSPfDxXKlNgXtHO4F3E+Z1nJmOETnu2mQ5LJ8ePX9zcTDd689Ma6yLRDI6QxwctK1dqcq7SwvbYwHyrq2QdvaiYzuejYaAERhQMO5WdljhYoQt1uotQcgLFZRBuNXUpyafXY9EzhZlgNrhiNNIK0I4Mszq7CcD+ChiSatCbR4LriVM00kdydwy97LWqdA4YsctcertTKHMKgztCi632i3UXx4xpWRQtyubNLVdt86+0FZ2k/Pzu3HZxN7cJRZ1a7kdi5XYUYk+pVddYVd5AP7YN3az375vr0/X9i8qmzVy63lK3LipJN51eL7Hv/+78DJge7vm+DEb21NuKT+unO9Wox+c/vvUOXYGp8Nh1axh61WlhGoVBV20Tbqn14s17btYduNFbGDEx1s8JIs5GBoUjWTwMlexOqU9m6CJNoM/v8ecrUbYUzNBi/Vd7WD74ThDitNC0yqW/CrGtya1Op4nZxYZiXR9oREEdBF60PJn946UoWUKA0AE73qvJCwDYDiuRj0l6N9JGHXXgjpY5d+GKo3LbW6Txjo4MIYKoLnONg1coqjqahUNw5Tvk/d+GGq/rkEIHqdvK9hVckBFYDQcbDI16m0Nsttut3KCAl/EL6eda1tCrdG9xl+zxfdAZVkKy86P/rMO6ahsVrTTN4qURsnJnUYAwX4aWw3pk3EdMVVkagYsNf11L5Y0pZC39NuJYC8VZT2zp279qPXXrcvH35uX18+tU50cWGPp1MlUFfjibJJ8EmhjeZmeAFMeCY+D3RRoqI90FHghKosRp5VvcX7SQeRWBHExWKuHKSkdlQSSQoECdS5wRd3GwCSaQh5dNBKkgjRe99ojwRAZQbmZDxun1NMnza1RL34tihlGbYNVig6NpDysvaOe/7Q0fXbFQfP74jfJmhLrSoJVGPJyOE3DMmolnFprcgnKUqbVATr0bIDuGRWtyLO3bKcA3Xb6It7ifuI6+zi9KSZSGtZ+bi2hdLCb6ghp2trp/3cbg8GdtInZbiz3majal33M1Ma5G+tlromqrDlauwMJYvAbebDl0bFQOTZwPFp+irgHQJbJky455JZWWppBfjYfWYHcQVe/zhr69NpiEQLZ20EUEJZw30YLKom0ihqxBrG2LWYAAwj+4bUFFk52WBXm42ASU2BE0ZsSt2O/czjGQ50egdtvdRoTeBEzE1MoKWhg51uEJ8qwjTbjQLyjovSRmzJq7U0dwMAoyb+WhuUuXQmx1WluIVJUdkQiMO+uFlItye2NrQxm7ywZ3Vjn1xe20MmOGlZlZUtiSypawUnskexLzBx6Peew0dpDaPUlGGh3IixCPBRYj5LRW5g59DLpGl8NJvZZb20tsylZ2FNkqjlWiTkAPjmYMBW2522sbf6mf3u3Xv203vndpatBE7KnjODClLtV7boVXZdjOyjVWP/4qNP7M8vLmw2GNq8l9tKcVAw4q6T8df+N/Pr7xo4edWncth2uimifwFz8m3gxKuoZG4EXYaYDI+Q0+FAojXRYjmeJp1dtfiZtDbTRoyLIWI2b+uoj5/AT4hFUqtj77vgNakSPsMZXK9MNO1+lC4tWxc0pt01GjmhjUg/IOItEqPqbSpaH83WJr2+wMl5Xii0ECmiKqqM6RuPAWdjYfPzlhITArRiXJAHOKE3ykHtDqmIbak8SjCYW0l3rdwVwVcJgEhBn1xZDzYdF1J6wBbMyTAv5Cg6pM+t1FOn9Mns4SDV+GOIVWUvHbQomzeJydbL1SaYYVrX79usa+0Ravf1SpkuNEQgzXELkfttGD3JLl7Kx9Ra8OvIhAJMTdMiVnNwItYjJmFS0F4CJ8mEyhe0Az25VrOh9dmYXVSH+dqw3dqDami/8eB1++Hd+/bh++/LaI0E68sOcOXuqYjTlktAjYuHFeAmT5VwYg1wolyRvvfKmQCiX06jS9VeCB931WZqZ4rGwSvneQv3FCmQNv7kMrEDEIAyhdN5LAETSzKFohoMQzUdVgInhT1DpMyBxIQXk15s0RLKxuYXup/khePAxPsiB7fLq/aAiKH45sP0Mw4yP1wP4hSH3JSbRkm0fG4cTiPpQ2i7URjAEmLp7dMsrBL3H9oqUoBDBLdQGLLoTKqqdRoBhrOzruSpMNtr1F49LQo753kwUYM1ZH3CYir7BtOz1gjT43VSCCBK5fUmE0OtVQ4ZAXY3XxPbGYBbrGAIv5WzFOAkGcWl0eMUsql2UWr5pRHHMOfDk4l1qvZsmLylNqAiKoI5ge1Jf58KG026Gc7NuW26nq3x66kbmxNsB6HazwRU0SV5mzUCTwOcqLCRsDod7N722be2014ZQCrE2fIg0opGELu1E9qnFDOsCViJzcaBooQ0BJE6iwy4x/L+pBzYaTWy42JgQxiQjHRjzyLSpOK206TZZdva59O5fbla2aqsZAuvvSUmFYeIXeV4TZHmgYViO6Xz9b2f/2efgQ0DnORY+mPAqfYchVTf5tvMHs9n9mh5bU2RWTYc6H6Exy3yyluMgEbASdfY7Xptr3Wd/Yf37tnv3L9t98rWqnZhedeokFICRVZYW4xt2h/aF21mf/TpZ/avvvzCrgZDm/UL2WMU+dCLbLHV/w6cvHIDeskDnhOTH/hYvASchLFX5Epor44v76d7LgwZKLeOjtQX5iAEJLDRXsOcMArX0hcNeaBHR8qTAzKYF4XPRLq2sdR2BjxakqLeU18vQIc2U+/1a0mGvsR/d4CSdBEptVXLNuzEkzBRyBw6uXVwcqscqLVDaBQL1agAGX1uNhHJ7CPFiWaUG2y8NnkqsJFzoEHp1o1G2RBk6kDBLwBLdVoTadSRqp4wu9jsGBfGmIvRYU8mRpRb6OfxCeIq6jkhEZwXEwSAE580eM681A8YCWbp55pYCg71bDy2RdfZZ9dX9sHlpfxOOEw4WFJuB+CE6hcfBomYASkyJNkTUp4o61Q2+hwxJdEPV80iMzafVEmjlH5dQtNCG4kfyWh5h9UU8dUrqza1vTU6sn/4wx/bSV7ae798z3qjoZier+uNLXJsvCubLiGKYaHch0U9YIW4wTDFqDjsXtZXW0dffdfEqPrk+1IuDz+Jgy7ACMCLhwAk1MIJV1/evSzMI6GZ/1ebL/rjcsfVeKqDSkaq/fD0PCUoek1+MKGV5/a4M3u23kg3A4Oknn0YCLo2w4WwLtlMGTj7wLxDncHLNohvHQVMJOOB9wKgDbG4rif3qJkdFbmdVKX+TMYK4ItJsV7PK1Ud/hHpAEjhsOWKog/iwKoZOdUb8jYPa0iAn9uZ1iBePtYTOKGKR6DIIakWUrAUTLkhdEyGZ4dVl1gpxVhwT+BiShicT9ABTnzSxt2dXeTs98cAjQNFUGQmaWw8fIhkM4+GRNN3TVTxrr9DDIv3EKym3H+T3ibE0gA+npdrLq+i0J1o2s+V39YyqZUTgtfJYmG+qeURsgWEhZeHD+oHwEj3QXIbdqW03wKAPWnG9go73ZuwUgjzg8VL7s20GgddZyck+JalAHuPlguThEzLaD1zH7T6N5hk3GUp5PCcOS6HMsg7HtFCdrNHPEZo0/J+LputPZxe21PG4ku0Gn233BeopJhBF7fVnqIEaMBImOgliJUSol2n0xM4yfLQ+G23tmy2Nm97EhB/Mb+wTdGzfDwSI0UxXBZDZXHByG7btR33tna+Wdn9prbfu3vPfvfBHXtrnNmgWVq2XXueGkUXu211bIv+0J5kpf3xZ5/bH376sT2rBjYrh3a1bq0qxj4K7eOmf52z+bnv/beNOVEddGA7cLimvwWchHGZ7vl08+/BidoEjPah3gZ9DwZGaLg2fMNSnpYOwKSVKyydPNCsC1XpS5Ls6H3ngvHRoEnTqF/aL+V9IqfTcOTcn4shePWq1oWy6QbxhZx++Siu688kSgyBpjMZWwkYcR8dWyYBHm6CgBMWabNeatNRheeKVqdzQwOgyoyRvMHANsuVbTdrZeVQ/eOlITqaSm2z1iZ7PB5rAgiAQc+VBT2qSPT0zSoZWeGT4pMIe+DlOgB/j+hQNNbMxo8pGxkUClrkc3CrebU30DjIYZfqj3ZNZvl4YsXkWFkdn104OIFJUVoqGhsFJxJP3qiCV5YEBlSEccUkhLOqjPQi/lNjzkFiOMMe6pL8+rn/g0SRIexLkxoAVUR9y3ppFZ9NW1t/ubR/cOeB/fbbP7JusbJPP/vcbDy2rxYz+2q9srV6v5nAiSsy/HonGa87wEJLd7oOYk1gTAB4vO6Uy8Irj1aL/wC/OSR8VhK0t19S3ICPg7p2SH8fldZOqyBA5PQwmgyJJeMwdS8Oj1zQKCWJ3NvOvlxjVd/pEFfbIfnNpM8rTaztNsCkBYv7/Tvsi2m8N20EaW1ICByTQ/72fSJui6MpLBgHCfqfqtIBBmuCWyh5NoAWsZr45MRrlkgVVkzxEg5udQ8J5HUeMxG6gTRdx/pCtAw4gaFBWM/zUfRI0J0mvmAvMEFst1bgoYMQXYWOvxvWv7fcvL3nOhRPkGYdaAA+JndSPo4KEwm6mb7xoNG0rvgzrThfbw5GeSqcifl/HJtHg6HWMH8HqNXrCK1eytXy2ArXn6C/kfFYCEKWjAr3c5vWjc3WK1vhjaJcHYTeMCtuOKliKO5yD6mMYl3mjq4zk+Dde+M7kJKE3tzWFA9iBrjP6o1ajegETxgNpuAh/mO1VJE5yPsKBOTxLUAUcSx6Mhhl2tANo/notrY2GlBw9W08GtugGlkvL23RdPZ4PndDwWbrIaOlM0CAXo1uR8aZd27E37kreIyLA57Yw2B95YoMQAMskmIsTykiUcymm9Yu1mv7bPbU5r3WeiP4IPYEgGVl7dYnDfN+Z2W9snMczfs9++nxif3eg7v24+PKyvXUrGFU2p21+4w9d4VtiiO76Jf28+up/S+/eNc+bVtbjCe2RHOCHwbXJNsz1vszZ69d+r6o5f9v4OTbipqb7/X7vs+bj08A5QY4ecOXyuEmdyBedArZz8U0058mEWBOJKoaDCSQSroJmJNZ20iwxPgq6D+BEw4jUeWZJ2kCDtLBu9O4BIWZpiB26vkETnbaBRZiyF0DpPhDEkCJseQQZCZwEtJMr2h5/poRxlbg5P5oZBPoYrUEoGM3OrPcaZaNypkcF6k6Vc8BvJrPbbvZaGGPi8JGmBhRcfQzGw8qmbopcK7oW4MzJMZsHGAlYtqVWkei10MwCWOj0TzCyg4cIHntGpkE5csMy22XoZZ5HehOEOYmd0taTkwDYU6En0mvGlg2Guu6PF2tlerZG46cQcAxlk1YQYXuX7HWNIazBfJvkeW8j8Oq4ZPcS5M7It+fjLzYwPh84jNL9b+fE5DLCNyw36fGbtXXzjdrGzat/f3b9+2H9x7YarqwLx8/tu14ZF8tF/bVcmnNYGB1v7DpYrljcnzT9i/3rfA8HSQNZLNAS8sdVi0d1xqpNReTH4mJczGjT0ztWjrpANRItftfuFW6T2pwHSR+VqvDvYDkkBv5Lj5VBh3deppsVMXX7dYebRoZb+0rexeIO4Zz4C69V0zqpHvkOUnVK3aGl20wyT05rTWNDUPvKyiRfBKzCYC94PMzgQgSbBntlXdPWe0mvMSwaeTaE3MBJknLxH2l1PFIH0/aEN4mBx8sCWm556ORwAkA36cnvAWhQiXYO+SSABS18KD6gy8FmHtbJnQMYTVPK9VFrM49qaUa04CEE9AGVcstRK0JzO2mqiIzSe1MwDsMjvXEngwGQwGafT0U9sDRLkNjAfDk+lP1S3gujUXPltazi65zX5PVSu1wgAkGY7BoAD2fPELc6dtwmqBKYYcqvvS+nDVOwMfZKT+YwU0edOkTN2L2EIhjPlnmAoWAE9vUYsMBIXJRph6TGL5Rm5qCNJkrKvaBq71daE+rGPsuh9brl7ZqO7tcb+x6Q5G6laiX9yR3WdhygGcEJaZBhjTNqIm3mLZTMcCaUfvEhfro+5iQ5M/odWbr1p5tVvb59Jlds48MK4lyYfRy9jyhVybCGI9e2Xmztgc9sx8PR/Y7d2/Zb0xKm2zXlrW4grPO2NMK2zSZrftDW1Qje3+xsn/20Qf2l7OpXVYDW+cDq2vvBkDlpXb6zWXoUoPvUD2kcy0eexOg/HUO/lc9/6tGif+WwcnrgeMP2KnnwEla+S7ETK0dMSf0ontbOy4rtScUdIWJ0HIpcLLksMQDJCzRvXfK5rUX3+nnxWZ8MzfkMEDJN2mfAEgTEr5c93brfiEOmRMHJ36AemEcdrTBgPRsu6ldJLntbNx5DsMxlCdCRtGVma3rlWzsNdcuIR1KdRdV0o9tcCfVVA0pqEM7GY+Mnuqw8rFLaGus8tkE0Z0s5wvZr7vo2HcdXCdL2JSq9PYCluBFbtWIBa+GrGf0qPJyW23e7nyGSVJn9YbgrNqWBIUtF6K3FYaIxftqg0ZTDBZCUjk49ukBow/q22hy7Bb4mpzET8CrSPlFiGoCYLoPy6pBGwGz4D+bz8Pbbvss+cQu8TufFRs67AmHuRxuY6Pdbmvrl50tF1MJLEc8fr3S5NSP7j6w2ydndnl9rQmGWb9njxizpP1RVrahA1RDq0Z7T+JhvFYAvFTcHvqHVkLgRDqicIb1bUXvy5tJKbLep3Fc/OqVtnv/uTfHXtviFR4tN7e/9w1Kwkx5zCTNizupqo8dmh7ACQcQbTQOpccrJnSo8DUDHsDPD690SPoGsd/kdJ+n0/A7bH4v22DEDYm+91HT1JZKE04ARuXaQMXLWt5zVjTZEBERyV0YbYBy8BB9Qr9TkYuVcz0K5oyAFHRSPvUWNvS0C1pyUHI5wnJowtjwwbl3iSdXS2sW4TEYgOEbxJqhreeOqcH+KAIBYbmzesqhAkzrQngLRo8Ny3SEtXxGrlvyUXKe09lCF2UCRtjf1JLFgEvia/8+QIwyrKRz8dZbKg4AZ0yoaEonWhISm8vHpGdPSGhnT2BUmr0RMA8zEJNz8j0ScxIdHK0df02JbM9lVwAAIABJREFUcUjt7J3Hkyu5/UwTw+WeP4rrkCu2iRmhcBpxahOaiV6OfB2ccuXyHA7LCsTbuuA8gTT5wvA68Gxaao8UgJKZI+PCpsKUaIwG1jSiPbhfNCknXRZBgrG2oh29c+6OQEsxwclbKBlsKmqDaTpE/Lly2y42WOQ/tquutraiCFP5bAVDAI2fFkXfrGzWds7ETpbZW2Vpv3l8ZL91fmR3+rDd2Ef48AKt1OV6a00+tFU5si86s599/on9q0eP7FEfM7ax1Q2FKeDH74UX/dozV3sm/2VA40Wg5FXg4lXA5VXf/6sGJy6DePn7fxFrou35/PQAnBy80xQglSo0WI5D5oTLj1ht3DOb4BhYVarQV5tazp1zPDTYGrBlDi1IMu86FOCllo5rtZ+/yPpgg//V9hz0nuhT/QXUnwsHv+1Xauvoe2KD8hFfZxtkqgp1XDd2ZD0xJ6e0AdSP7tl4VFndrGVjT8VEkBhVQ9nzyQ+o7ma1UptmNBzYcFBaRSQ3AGfAwmZRI4Tt29FkbMPhwClnxaZjtgZdCYVcKkYdUKAFGU6UHJQ+5hsHJ5V92KmzKUNdykIa/xUq07qx1WZt88VCoYCr1dqePbuw2Wxpq7qzi/nCns0XtkAHwKhdMbThaCLRmSQATA7JyrvUhoPZFNcFD5XGGoGTRb2yDU6O2sB8Me8vFe0pvAZglhBCOy0ucS+HC2JRN7e0tllbv2ytXs5UNbtTb2avYeo3OdXzX2/WdlHXblMNOEIES+Ajvig4QYYBHj9T9ufyd2l07dh4hz2vEPl/JbMKMIV1Pe6WTAxFZeZGJWx6ppFVFzFGNRoLLFHn8tcQ4AlxsipYKjTPhuKQxwJdYX9R9cHS4FtRZ2bLbWPTurWnmDlh7BTmcoembwJ5adoinn+3ge151ZfuTy9lTUKTIEpdrs/0EXxiykFdYUdl6eGJcbAp/8Ytm7Ue+ZwEnhHFSj8A1HNjQp9OirwXQBnj2XI17QRu1SpBq7btNP2BZf2I94vpVgRqwl6pvSHm0kEcAAWgy70KYMB7iANUAtmwhueeA5zI/FDsHbb3PM7ZGF0jGfTiVhrhlfFZJ+fZVPkmC38X3+7tzjyosieBrvvruVBZo+gx8cP730Q7i0MTBkGBpNikt6097ci48pRhWn60xMSahLwrbe4ptymBlLShawpRoagOF3wvDJ2K6/kPMoscmGisnmJI92qntnNHkZblGhNm0IGpM5kYyv2a9i42Cu7xJJFphDRmPVomkXvWwqpmiilBD9IrKitHY2lFtLcwQKG26tZ67KMCbIn5dqEu9xWtH0/adnMt/yzdrNKz2Pz98Vxtv7JLwMn1E7to1gInTCVyLuS4xgq4YrQHy1/brayze3lm97Lcfjgs7XfvnNprg9z69coKa61gCoIWJNVPMbJVPrDH/dz++PFX9oeffGwP0fANJ7Zc96yohrIw8Don2npxGB3+/6sO58MF/HetrfNrASeHbZ2kKQABl20t2nc4GKgfuNjUNl0tBUykNqeHeiBUVVeWCxg9Wqpv9UnTuF5cqYS1UijbzR3YwQnUI9XM8zfGDi0mtiTkBInylUYiqiw2NGhl3ClPsszu4uNA37WpbVLkdnYyFsCgzVITmb5cKzhrlFeqKAmM2jYbO5oc2dHxxPoFGw8JpktN0ZzePrPb9+5YNaqU5jkaj7Xg5IMQWTj+8vcx7a4F8HHIBNqSgVnyTEilHzbK8m7Q9I6PS3KoQidv1ti6NzabLWy9amyxauzryyt7dHllT2Zzezaby+mQXrEOFoy2eg5MhoOR21PLoyJGazMATWPLemU11tbqw3tsOm27NAUBMMEuX06iYUSmqSRoegmnfVxw26xs286t6nU2yXIbtT27MxjbW3fu2fHkWJv05baxjy6e2QcXT+0a0AA4QVTYEK1eORUeQY6AE9px/aa2kWLQoay3LoSV4RZtNhcHwpxog4uJKxgTr/T9YEDE6J4aLsYTmIVS5oAJxC5iV5u4228nXZML+TyBuNmkwLlSIselbW2xbQXeqS5nfHb9IsSbezOzdL8n9uTbwffLaeOXgxPGfSP4jiUJcGRsuDM7lvZjoM9O+dfcr0y2xFSFtE0AZSXVAlF9qk4a6V3OdhJn+impqTIACkPEnYMFKmj8kk6qgUz3KBLW05lt1isBmXw01F6iCRYdTl41Z4y182eu1Wqt+xxA5CPbnnLLendGN7Nms/YJOkUJ7A3tFJ8Q7CrAhu8BbPCLn8XfJWdkxWlEwrRfF9dkkYHlXkx+Zyihmc8MywAJoF3DRWCcwUQwOr+pZb9OnISLRd3zSe7Z0mrv9XTJ4+aQSXZGJwBRsErR+HFxbLQCvTWDDopWimvhpMFioo8Xu92IOaG9PcpLfWG4p9Ze2pPQrrH2di65ATgRzhYAQvx7fFKHlPir+VKTRz2YrcHIxcnBxAB4YTe511QkwFqpckwxGG6MiTZGbtqKJ3DQmcITI1HBwUleKiTx8+mlPavXtilyTfH1sbEHoKgAbQVOhkzrFH27g7h7u7XX8sx+9/aZvXM8srxGb4MWx/PLdCwVI6uLgV3khf3fF0/sf//oQ/uEqapiZMumb3k5UiG4Y6leRWN8h3//uwZOXvWWX/Z+X8mcMKUgl8eg4qXRCP2JMku2aAU4zAbavOckaa7XMY5K28DFnmlD3yWoHowvvgycePN/vwGrmglVultOey1zkxpKlGeyF/fvC2o3wIraFU2r8dyKaYG2tXtlZbehstnYOijsWpVH2nl5/5NqaLcmJ3ZKVWBbWy3ncjjsl4WNj8c2Pp3YCJbkeKRAvmI4kBPmpq21OcstMh34ooHdKVHvZGe7H0wRZz9VeIwzspE6gxSjgmnUMKhc9WIBhoCW2j0fmHZrm57Nlmt7Nl3Y9Xpjnz97ah89/MI+/+prCcBYzM2GqhLBbmllXgl08LqGA/rJhfVzwI/rKzb1ytYIdxkFjFFRr6jccl2gJpgpCVQFTnCY9IkenwapLdsubZw5KHnj9Ja9fnyu4EBcY+fd1uZlYf/604/s8+XclkVhcw4P2mklySA+jslmBTARc9IQ4tXYUYATRt1JtYVOZtwZcMKUFhsQrxsvEQHjaFHIpkQ25aG5UYaLt1k8wC0O4ZhEyjatKnNFyHNtI1TSezkRcMd9WhQy2Zq2tV0xcUR6a8rQkYeDj556wvb+aw9OdsKXndzExY9pfOrF28AhODn8M8+h9mAWY5swHpvGJ9fy0s4GQ4ETChD0OR25T7Qn4wRmhFJheJrYBZy4A7R0RazJrSdS++sP4Ob+WBq/3GJ6RdgaXhsUBZNTu3M0sZL02tnMVhQ4XWszQNx2K5Mt2pG0PDKZFlJSuMcJ+i2myngd7rbsgZxqt0S4JhNIYCOxBdI0+Hg/jxPw5Bry+aMpkYbE7e9d9xA6o0N6OoStgA4er+k6DtBowfkkB3ph2to9W8V9q9A7JhqXK7tcr+y619kGp+wAJ/CR7prt+1ySe+sITyriQ9ZM+3KIzWM/dJY4Jsjk6r2V8FcRDvg3RVK3RKloLbR2MCksJeKG7evqgzBHwIdGeFuBLPcZ8aJFVgcwIzBY4dUCOztd4W/l7WixwsrZ6kmTxzqUaFzvzxPipdeSfxYMPVMUDk68JYyJpIMTZ6W8lY9rLtq5edfZw9mVPcUpG4GyAKTLDGi18z6HOW3jrd0q+kpcHta13cvMfvv8xH58dmwDPoeuNtR2sJ4auiqG1hZDuypK+7Pppf3BRx/aL9dru7DCNl1pvWIoGYNy1eLXTabg29oqr/r7V7VjXnXoH76elz32sK1zs5D5rqzHd30tr3pNh+9Zz3128ppOfhfc+S9V7gEeXGzlN/tulDgACgiYmx7BJ8IwbhpsxWfcmMpB6Cm98UAtpp/vzIk/l1eioTJ/QX9Gryo27N0LlOujAx7H3d9kThI4eS5OPh6aBjL1WhTS1lm2XtmwbeyN8djeOsbGvmfFZm1XT77WqBwtmvOTU7t3dsuOq6F1y40tZ1NbNUsBktHR2I7PTuzk9qkNJ2PrVSzWrVogeHjwQ/Jhuftc2VW1qaUwu9SeYlNjZcR79l56ojLD/ju1v3SdEgvl10njetGKkBOnDgksyDNbrBubEr7Yy+zr6dTee/hQX48vr0O7Q++Y0UjaLw5qmIoYAj4rNhimGkiMZsOmheQCWShqqGvXrfhUkwR5Gs2iasnUbqFqY2Pkz4wpjorMTqq+3Z8c2Z3hkZ0VQ8uWja0WK08uHVT28ezK/uKrL+xpxmRDZisAJXqnaqgJEAY4+HTkr4KuBzZvywGb2VjeDH2BEybLAEXO2vjIoLxWVOGSeOoGXW6R7a0HgJ7+rJFj1zMl4axEvohGgzmBFZMlt/QA7n6ioxp9Dz+DULHMFPDHpNQC8zsElgX3RBoBTdT88+BErJo0V99MUPmmmv2bW0XadF4ETloMtDgQmq1lm8YGW9PEzGk1lAYEACE3XR32okVC8wSw6VlD+a0x9uTKuQcnCFB8Wsst6vm9xyywwElrJdku9cbuDAb24PTczgD7zdYNBrdo1lq7rFd2uVnJ2l+fl0SlblEubVbfs6W4/yQg7mOIBuj0qSrWAMJVtXLQPOCXEq8F5oYpO889SgJSF9UmwJImdg4/VQE7FQxuNAfLloID5dEReynaLU1gEeong8OeABZjwzN0VDCsaNrElnCPOHPynCNsjAu48Vra6fzVJHZkNwGXmk4H4ln3pgKcODABrMOE8f+05QdqX9Pe8YEGsYC6RM6KilWi1UkrCpM9/Hii3UnLV++Xfwec9Ho2q2u1YklTRs8FOFEbO0IVBYTkOOuMdRV5XHLAhtGSoN3HvDXSzjqKEWqJ+8WaRUq89cSiYoXw5WxqT/BsIqtLYM1Tk5WjZZ0dlbSNt3Za9O0ESwfAST+znxyP7DdundmRNVZ1GPLRUvQijSDBbT60xXBo767m9rOPPrJ/cz21J9u+tf2Rbful2CLef2oBvuqgvskU3Lyvdufjq37Qd/z3V4GcBE6+T+vpRa/5O76cb4wNv4gZTsVZ7/zkgWPvw6ogtVluPKMoywPmxHN2GhsNBjYcjrR5T2dzW6w3ulmh5dmYWaC7HpzQv7dVxBnE4Zu4kUO0pq2aBx5Uk45o9j1VpaSmx0kntq8kE0BJpaa/xX2WiP4UQsnjPLdTJmvq2gbrlR3jAVDmdvv4yI7HAxtUhbUYrS2WGqObFAMrq8KGZ0d26/5dG4yG1kf5Pq4sq3J5hsw3S1u3tVgTxcrjvyEGwrkYyYNxE02HT7wXCYRj/t/D3vzQcj8PnzTwSs9dNpV/JJdOrNGT2JixPR+0bWsM5Qod5LNNLTEsm8jDy0v78PFj+9N3f2mz+UqJnv0CJfrWNmuFDsRQntvTa+IIZT5ULht89MZpLS03G+lA9vbc4dwJcOA1kfTMJsFn0DYCKXeOx3b/dGJ3JxPL161trua2XTVWDce2HQ3ts+m1/eLZY3tYL2zRL+waWn4w3IlYNRFCXgIgwTr5NlTdVs6iR1lP7Al/h45BmokQ2u20pNEmAIRwwHLnQF0zUcLv3LeEjGG0J01N+OcgQOYCKugwJnLk/Is7crQtubY+vcbh1Wrjxo78stnYdbORlTdJtExQabol2LC0FtMBqMWr/9LA9MEBpe/7bg6VNzcBZwNosNDK62k6BnAy7jHBUdkJXiNq57hOIQVoCm+mjCRymSCSmOwgi4I8E9mGQ6UHcyL2gsqcQwffG/xCKFhINK/trpm9PpnY/fPb0nB1OJSCd2TahWi4tsfzqT3j4AF04EobbUQOf+59hNrc94YgEw0S+peQq7HOACfu+eMCdxkUqq/YCpzAFCQwwrV1NsVHiX20VT3kg43VAYiYI2ViwZ75walJobhf0LOgMUFrssLbiZDHntnlYmFXiNZh6MpCWhNNObGvwVQLFLh+x5PZY54x6e8OvafiZhZ7vNs/vPLz/RmjSa4hYtdMX7Q4+X8NAWzxAQqrhgBl6Z4TsyyNCW04VZLCQWmajeeQdX+08GG3rsPhlpY+9/wuI0yYHQE0n5VPKSK8xdiN6840kabsApzAnmCQKW1QsJCsJ3RGXA/WB8WJPtssUzoxppIkOcOsUhhRiKCdYt+ZlBQpZpN+poGHUdfZ/bKwd6rc/v7tUxv1aGfWlnUb7U+6f83dYjfjI3u/WQuc/MmzS/u6zaw3OLG6V6iNBWuUwMn+/PITbXfu7SZx9sDyRQf6y8DLdwUA3wc8/DrByeF7S39+KTi5dfyg0wPkVRAfXBKcxmasAzLQOBdNDQiJIegbdnY0Hsk8jEp6vlzamgOQC5MXYk/2NjVxzEr05BkzLEpR2qF6Txc08TiCIY5kfAwwWhyOUaJKOxAjsbHpjSssyqnbauA5DljD78cN6ZWjL3CTLlxJGWG9XeR2fzS0u+OBHXMIg6bZEnvYkGeqvMZVZXfOzuz89m07unPLx0MZ++taW7UbTSN0UPw500u1G3jhECr3Uv9d70biPKeM9b7jP1HCUblonDGqpkQsueAUWpW36aPGjMCyQfvYnU8SyJZNseROEAPE5N7Z+ljnVd3YF9OZ/b/vvmdffPXYpspBgjYHoNCJqASS1HumzcWiLnPRwORtDGGQjPfojqALvBr4xkhBFUvB4URrANDXbe2o17OTorD7J8f22tmpjcu+ra6ntr6eW7bt2/joxGwwUhvnlxdP7Mt2Y4/rtTQH6te7G4E2BDEbSEUY66QChDHBZt06O+737DjvqzLE8bdUjpLrm/SxqELl+sNsMObJIdKzZYPoFwv2rTxQFM8eTJQ7hUbglzZ4qrIYKad3rjyeNOYNiHRjN6pOrOmnVMy0KqDH5XdCDRuOpS+dutmzg3t+M83vJIfQ/dp90SZ2yIzu1of0r7UqVpxgM3RXAJNBJUAHgJRwMca0Hdo7EJYmCu1qTN4BTqQ16faOzvK04JpgKkiw23Km9QRAKYqenQ9Ke3MwtHvjsR0PhrpXDDfQiA/g0J4GkHvKgb5a2xr9Rt0K8EkcyWMZzQZUAuhhIGlRspYAO0lIDzjV+LdP7vmGgrbCiwNNVWlPc1GpGipU3UURGhR/52KPAFqwZNx/vUz3vI8VD9zRVKZtHhIKy0NKOyaCTVmo9YCjKe9rw16FV1CYBXi7OibfnmODdyFn3tI4uAk0jZhEusmwMkCMO3G4rwjXEmCC0R2HNQVDAidHxEKEl1ESoDrQ9nanAEqw3EmwnYpKZUZVhe5pUoIRp07xNgG0sD9z/yejNYEf951Ca0KLlagKDRaUpVo+5IEBlFkZ/Lt8g0KvwoXxRGxnTmRmh/V/VdmX9VoA5Qp2B+1Ua9IDDuXDVdnJqPKJs9gPTvqlnbSN/XBY2JsnIxtXPB8MU2O2Xlq1hd3BVdtsfTS2h3lm/+JzzNge2lNe3eDc5nhtykjH2f9UDO+KH4mVg9UPXaEe8/wFfG65/m2Bk0Mg9X1A0KuYmZs/60Xv7yajm76nd+/sjd3RmKZoVMUdLAC+OTlqAk7S2paJGYfBaKjJE8yGGGFdbTZ+Y6rf6puv+IwDLwxVY1F9pLbPDpAEGBJtGcLZdPEPMzjTJgui1oebJizVs3cfBu6NDaKlcOmUgl8ggf4yMezhf7FpbLRt7cH4yN46P7WTMrMezMdyasOqb8eTkd0+P7U7t85tMhoqzpvNj0XIwexul/Q9EMG5s6imANgQYQs4TAM0+VAIVCeMkrub7i+yMyRene+ruNTakQg4RhhFk+MXo/6/e5FQ5UtkrCqKlhXeDK7oZ/Nz63RvZzCxc1lv7eGTC/v5L9639z/+zJbodMuxuyT2mTby9oSms6BkoYihx4u+DQgsy4cSKcI2LDboUGj1eMy5Wi18ta2cP4fd1kZta6+fHtvbt6mUM5vPru3q2YWdTk7t5OS2LZqtfTmd2XtXF/ZFs7arIlMWEK8XnYH74OKT45Qz1DobbYmbqHV21u/bWd63W4PCzsvSTgCTgEpuBPmXAMxqm9drUcLrbV9mTh7D3ncLf0SOtHfY+pg2CxdYDhzpESIVWl43YSIICFHLQxbdnt7sm7t2Yo3V085BR7PsdQIn6CdSEvPLN4Q9VH/+cYflRICTQy1XPNgr4f2vdB9qHJXWIniN363TRg6YwNOEAyLlBO3WfLSgomPogliBUJ/Yke4kjXcHMMXtdUQsAZ4i241VWWdj2qSjgd0nr4WUW1gQGAtN3XjRoqweKmQyiGgXAE4ErB2csP58+gfBKeO4PB7QCSAEWBYCrxQhaRwcAAkjonon2ovsAYgnvW0WQYtRAAA2ZJev9+ktLfl1aJ1jO08Fv9XPRHcHgK1DiI5BomZQYFBGQ7VwHq8W9mS1sAWcJwyqmBLX1aUDP+noEhhM7cRd+3rn8+R7xA7OHLRzuF6ahuEzjwkdGJMBLCNFJeCk6+SMTWaS1mysD9fKRLEajsk+peZAxZ2YXaSqTKMyF8MFMKH9NofhYoyYnYP9X7o3b3U6vHW2T1OSDYL1vo2HA2kXsc0H0MqjCIDM3h5xELScNM7NT4kiQW4rVWVfbxuf6CPjjLDIBpY2t3Gvs/PxyI5Hlbd2GWbo9W2SlXbabe1Bf2tvnAztZFLasGB/21hvvbRB4zIGzq/1aGRfjyr7P796ZH/w4af2kONkeG6rrtD9JuY16Xz2h6Prfg7Aie/x+9btzTbdHuDsw+++D1B40WNfBR5+nczJy97fIcO0K9Yf3HrLQ0IDkKTtbreYD0KuZCV/2PeMVFcqBm5mphvoScqKm1fCjatRz1B5SFjrRllhYbNfkDz+gLYUkRrti9SD0otObrHR91UK7IGN/Y6VCAofkNIg5tON4myKck4it2FYlPLAGGeZTfp9jRHDmEzKzI6qvt26dWLn58d2djqxEpfD5CwrwRxmQO5WSHchRhmc7k10O5R3YkpYUCHAw/aaKo7FmqzX00URONnpbLw6TIAkWef7gcNG7luYB7g5QOEATYZVGvONncUD7NwEjwVFpscM/5OssPc+/Nj+9Z/9pX3x+MJWbOj9kcaMReEnwy2FcjmDhPESm8XRCK7CE3TVj2bagqmmphbLxFjqmBYOLqNZzybW2RvnZ3b7aGSb5cK+fvpEwOD2nfuWlQP7/Okz++jpU3u4Wtpl1rOnnU8zwOLgKcLoAzoGeeXguYGwDlEz/eReXwmrt6vS7o4qBcjBnqA7AZxICCtLdazC6fm3dtF09nS+UJQ77py0Wnw6xAP46ClT/XqyFJ+l64Ek0uMgC+8HiWHFxDHq7VMG7kpKT6MQc3K1XqnCrLHfV56R6zUOdY66rmkRPrfbHIywHvy7b/gHwOPGDqWD5qCt6v44rpngtXN90CRwgDEyvMvPiVYArTCNDbsnboytOgBPh6UzqYfVvbebYCXIzCk2GzvP+3YX4JORx2U2GZQ6PI6TfwotDIUlujgV4EnCsUzy8lyf31I29NxrzhCqKs+YEIHtahWcR9sSgIsoEhZlI2rNx3d1NMjHJ9HwDoSS3mIHxGMqxwEM4m/iH1zYD9srpleTOB6QKaDEfhA5PGm0Hut0OeX2MfTqKXTzgrYeNgv9njOuvK6YvEmH185NObE+6UDzEswPwoQ2oxXjICU0eHHNEKvKXylE4cMoFND16PCn/SmDQnQ8kRTO/Sltkb/X5PWTDpaUPSRwIr1UJ/YHYIJTK87ga8BhzmCugxPtP2pR+V5FMQU4US5R02p0GT+oo2RWqZgJN0xEJ9OtNxEJ4e7aztq794z2PJ6/b2rrfL2YaxKK+aBR1ldr93Q0tKMhbSQczXsKei1bs+Pt1l4f9O3+UWm3T4c2GWSWNyvrr1fSXvH6WKP1eGTPjkb2pxeX9s9++bF9smisLo5t0dLWdGY0tf38kE0g7PnFuC+sw5zthobobwuc/FX1Joev97uCqHSWHz7+JnOyAyev33mnS3P9Hm7nd33yHEkPTDHbwn07hO6HJuiZwxnvAm5sKgl3inT2RGsvWdGHhZqrs1lMcsrYI8/dWNzec/8QVampFJoYNs2d2jtVh4zgBfXqAMQj62FK5KEk90ifOqDPuV2QwBmeLf3M3jg/tx+9/sDevH/bTo/HNN0tLxHa+Q3nP4fqyumgqnAhMIsUYED/m8OPjYtqGj8T9aEjqEu9bVGTzuoIoEgd7g1jPidvXXkllez5tVnsNs1ko8+G5Ive80380JGrrKoV/0rTTHsHz/BVoFIsBmptPL28tg8//cJ+8eFn9tWTS2t6mGiVtq5bTWHB/rh6Xn6/MpQblGUI6DqrqqHuheVqZdezmQysqIYRVZ5kfTvr9XQ4vXZ8ZEdFX94ms8VM4+Zn9x8oV+TR9bU9vLyyr9dLWxalXVpn19w3jCQSeMgdwwQSlD7AzEgw7tQ/nmSZ3Skru0dFXuR2XvFVyoeHFgWHbxqNZCMW02Nml11mX06n9mw6tSm6GbQ7pEwDqvPCFuhowmBK0zqhgeLao9WAeVDrkYNAI5URNCctsrccOITQ+FytVhLCcti6YFxYKw5NXwPpXnetEffr8+DjkAGRFvoFQOaQ9UyTcOnnKj03nFRxecXxVcLIPA/WBJ8LTKlqWZmj0VCoZLJdD7Fzaj/IViBlviQzaU1iMTbeWFHXdpr37bXRWO3SIw4IRlAzbzXQYiDTRf4q6EOk3XCtmlg+ZdBksnZv1O7xaZzESiHoxdxN4vvt1q7Xa1s0tFe3Ysbw3NBEF0wIbUEOTk9x2o38phFgF2B6ujSghSuTJnjEbmgSjbZKaELElvZ3BmVpb9R90i90bRlKRl9EOw/dDJqjNe8Pp+hom3sbyX/tgaTr9BJg2WdSpQdGZyqFhiaDNB3c7hWCTozroHassnScxQTMq20SeVMplJL3hsWB9q9wQRbrFPvTvjUY+zXAitHdvG9X6409Wy40OYOmrStKaYNEFug+9cLU14q36NUupEsmHyRP78Y6yOb6AAAgAElEQVQwEXdtfeGozWeyqR2chI7ErQDShBLgr2/zvCdB7FfXU1vIqZvvL2zM1N6AlhH2+z21ehhdz7BQaGp7+2Rkt6rM7pwM7XyYW75ZWtFs1P7i3qZoAZxcjUf28+nC/vn7n9hHs40temN7htvcYCghc2qy+tV5MTjRGXjInOyg5kFxsdOmvLBC+a4YYPe4VzEnf90x6Ff+/MPC6Vve22HxdEhE9N64+6PnwEmaZPkmOIkFFCFnyaIcgZKcSzm4NOHgbptJNMWBFdSMt/t1ADvFJ1fKrSvEfSGmBer///yX/108wqlkmXmlEHS/WamC/ANzIKH5iS2jgSj3ycVg4I2+tofxYf4FjX339NTeee01e/PuHTseVjCVAjM9QAnjj370770swil2u2ZD880y2bxLR5NSSbVXeGqnRJShXPcx6K2U6+l9OjBJGSHeKnLvEK+YkjbH2UGfOpGyXaJjf1waOYZ5SWJhPgWJacU4+OuUlTqVHTtor5Bh0sXVwv78Fx/az9//2K6XtRXVkTZ1hH0eWMbYHM6ZjJXicVAoM4iqaDQaq+1yPZ0JoPD2sIu/VVZ2nuV2xzJ7MBrZnclQwOTy+qk1eWaT+w+UivzRo0f21XRql+3WrujXDyqbqSry5+Y5qIZKWjAh5hz0zMZtrckqnufecGB3q8IZmqyT+G1S5g4++cii2kpaIzKF5mVlF+hvlkv76vLKLtYcHrlEdlSANbSuZD+M+rrLrSo399uSkVw6xDxobi8Cl8tnj8TlRuCE6p8WoBxAmeIBJCk2IA6ldDjFOkjW9U7/fhOkqEiINutztGisksSaJO0Af50ArFqmCA6hwNtG1P7JcGBHaIpE+7uIUoc0TJ7uRda3TNB9XFyiS89USrbqHiznI+OAkNM8t9ePj+0BgZo9vCbwUiG7p1WWEgCGdUj/xZdaEs97a4dWm7xCtL4oEnKfropR6JR71SHOjXZcjRMyQGWFIeRahmAY9wFSGnJRVDQVYuzUAlUVQAHh+wKATGavsQf55XZQwjSaEnFh2sREsiYoOLzI2oWCRtIwwITKfmZbaU0AKIhgraqcXY3MHl0/XeIb2WAHWgW/Aw7vhNg7VE2G+JUfEu0xtER8cSizVtCYAE5ymEZCKSm0eJ8ANVpdAlqtLTdrt83XuLAzO0mYnwCT9H+85qqytigFvAVO5Arety4vHXjHOnHGfQcrQ/rlTI+MCiVCheVx4f24hNHJxeTBrBTRvs07twSgpZrYdZpuyzwTe8MaRpyPezOt9yHeUmWuViJgWC1LzCdpJ21buz3K7SQ3e/2UicHCqnppRb0WkGN/JWusHo7sajS0jzet/eyDT+3dZzO72lZ2yU05GknQfNjC+TZw4kxDXMMkpjjQS/q/+1X+Pof+yxDLq3/OjWGYV8CfPWCOd/lSrdzzP+xF7+0ma3PIrPTevPfjLoWZ7QCGWhJ7JK+lGTcXvT7ZOQdi97hwT7/U43Sie1KrLpj60D4K6cmsQc6407NlEh7F7HqwBXvhKHR+oUM11RYJxfP/+nmykMAcy7UV65Xn1vBvTNhogeZoG67MtrUNB4VdXz2zpl7ZO2++Yf/gRz+yB7du2fnRRGPRUrFjiNBhvLaWg6vb7XvibTJY0ojklrE8z45JxLeyZ5IGJbwS+HxcdBchhzGdI08ENuto/XCdAQD6GSFsFa0ahxYbsz5rWX87wJPQ86Al5+24wO/hEaP8FzZnNuKwwZdFu/YxwBA4pm/rpmeXs7V98PEX9osPPrGr2cpyRK8ZAX9B7HNo15hebfS5no5GrsDPK7V0ruczXQtNcFnP7pUju5cjfBzJ5K5eXNtscWUdcRunx7YZHdkvvvrSvpxe2RXABPo+gy4tRM1bXui1Y3YGDa1NAxodBX4/k+L+Vr9vtxEpV6V8DGgdob4fqTo30dqekpyQnutV1vhN4M0T0wbXsDfzhT1drhRYtukX0hStgt6FQaIq1r0owALjVYePh4sZRdNHpgzjw3MEgjAybNpMMGh8OczyOLioIkNXlSrT1NZJlXg6knasyWGlHWvrcBvwCi3uAf2QmAaKqZDEzkmsXNdiT8iDOhsNd+F+MBvSosQEnMC3vsJqP9LElbnMBJmEpdHKYUQ4J2E4t9cnR3Z/PLYJB0+9sRGaD9ZT+I60zcavi1KC4yuOMX2wYYEvViocUPfV1dayPBiryIUSW1WUApQYgRFCt2g7u1is7Ol8pT935cB6ZSWw46PhvpZoNwCJktEc2pLUUkUCxtbHIx3UezFWb2t5nBQyHURH5oZk0sCQnNszBWtiUX9BWw89EvomhLACEd5q1jU+KNDS9YyzbFeUJYCy29RlbS/lv/uEaINoBP7UzilyHyOmkIExYbR/a942kTifWJ16B05oUcnAUa2qMJ2LUWNeZpryYvPeEoGB7o7wwvVavi3LYE7k6+N0U4wo+2vUSFGIkX1f9EgACXvFptPaY836umXaBsGswBTAJAIIaalqAkvp6VjN5wqafTKd2Xy10j5NAjytrVGVW0W2TsrZ6jG54+7eaEyO+529c35iD8YDGzcr3acC0OZrdlUUNh0O7EkxsJ+9/5n9yedf25Mmt1U5tJpBkDShtyueBS++5ZjfF+E31+xfBZy8Gny8Am0cqNFutlfSPXn4+82f5ozeN8HUq17Xt/37C8HJrp1AP1CH3aEnfnic6CwNtK8sE2+N6HAMAarnTwSVl7wigwJXvxahVR+hUQjpRNU5OElmR+4w6gZIfGA4MKJ8F/bm5lekOTH2OHr2fDqormX2Q4w5iwg3VzY+GRDhGs1B0qxsUGb2g7ffsB//vXfsztmp/h6VOF+Y9fD4rmWqp2W4RX4L8nqJ6lZuqdJxePYlh6aYE6qqNE0UgWNU6OmXPDSDIRJQkY7EdSP6PQ4QeYVEpLuqw6hYtUlSRab01fAAECMg3jRVVPvfVVmgKYg4edpO/pl5Qi6vHLEfjEfT0svv2abO7OJ6YR9/9sg++uShPb2Yyia+ZFScw5YRyNVKAugBrElDnerj3VwHGBloeSjV86KyH4xP7G5W2L2sMFst7er6qbWknp8MbFUV9ulsYR88fWpT62xmnYLCtnkVI7aZAA8unwATDMIQVyLKRUR3VhZ2v5/Z3aIQc8Io+GlmEsENGVXNOitzrx7Z+ASq2QzD7IxKm0pvTpsI8WRR2sWmtq/nS4UirjKEmK3yiABKVNsSYUb7zBNoEUi6nkG4HXBCSwjTKuvZ5RKfm0b0PiwAG3bwhu5tgUtwYk4SqEyVamISD1qp6X5KQIWHeMW+b40eLvydFCRatTvnYd3rnfWpMrvOjqvSTodDjWLDpFBpy9ROP9sPGc8gcgcXMSeRTg4wgcEkKLPXrK1oN3ZnWNn98cjeoI2HvqFeW0msQM6h6NqcnX4nDcsnti9E3/ICUiwAHjI+PZL2CK4lf+4z0q7P36c3XA/C9I6PlMKUrKxvz1Zre3Q9t4t14weqRNydWj3SkugawC6SyQPg7JRU7MUWk34xTtsjIJDzP0zWtJwQBFOAUXzA9LjXhsBv19lFvVY7Z4HYmn2C9xLtEiV57wSuLz5IdhWn2FNf387qJL2S399+vdzNFx0RzAhfsGBaP5poMzGJA0VU8JlulRsWNLH7/AQzxDVHKJx8RvwzhzFyUTDOxssMlrFv16ul2EHiGaQ30b3uN7BGgINf9ulEz3Ny14fI5RGr7syKxojD1VavlWKnn9tRUdooy7X2Ydn47GDdtB77TD317Hq5susFcmPShclfyqwqMt13Yo96eL3QPirllEumDizrO2cTe2M8tFNajpwbADb2fzRNeW7TsrL5+MT+5cdf2B99+NC+WJutR0e2RpcW+8HNw/3FWg5VCztIkA73m8DkVYf7Drx+D+bixXfXYaP4m49I7+HbdCk66m8AlO/62m+CmudaOtzfr9/+UZdYEqpxDjB5hQStKfYjsn9F7WkD8QWFqRG9QW5xT5NMgiXXvFNJSMQo7YMv5hZtBn3iDNLWd/RDTYRu11DKy4bZOpvP57ZcQZ/7JuzjtT7+yQavFhQAKBA+oV/EgvO6To6GtppdK3Hyx++8Zf/+T39i9+6cy1AMUedkPLB6tVS+hPJZlBPihlNeOcVUkUCLH/RqFkWVx2YgNif5p0is5vP9bJRidFJuTajNUwC6b0rtbiIphZztkktDc5KC/vTe1foJxbwcFR2cpC6n3yx+k3HtFFQo3Y9nYwgwxaRLKtnyvLTNBkt4s/WGnvDAFqvW/uLn79u7v/zQlpvGqtGRFdXApvO51PCMGgJweH6YHNgUXj8JsIQhkuz89sm5vTM+saO6tYKqdXplbdGz0d0zWw569sn1pf3FF4/sOsts2vMgtJpR0L7HjjU1QMdHDnF9zTYbG5OSm/XteDCQyPa2dQIn50VhE7xN8DnBsyCjh40BF9eL6SeCCjm83OXV9TdO0UPdIg5WKGJeiDF5slzZ08XSrnGqZUIENouqOHJQ4oZ3IXQEBDJSrek0VZOZhLWwMYATgArCTKpu3R8BkBhp9sPRk3fTddOWkfQELwAnu80psWovACd7Cn4fXpgEsZqAlJi4UVUNMDkdVNIj2Hol3YmmsnBJ1ev1do5YH9hQtXU8hgDmBEsBJJC2mmtzvz8e2Ftnx3ZnUFlVr42hc54H9jJNbahdEIeTvH0kNnbRavpKYaEJQKQqjs9HQnLuQaqPAJ/sAZpKw8yNELptTyzcwjJ7tq71dVW3NiWDCjYQJoxpHXKuaLOhCSFrBnBSAk7UODUmb7h2zpy5Q6na1GRjxf7DzQHQV8uun0vIfVnX9ng5F0DZAFhp9ckdOnxRSDgOW4V07ffgI/a6wzMjiXLDQZbXJACAXod2B9cVVirACVBa0y+00WAOxBrQOsEFmjXcqOAQWIrrK01NkBwqNkWZuZh/n7CIO3Bu62KgdGV8W+aNeygJmPBeEcHu2GJneL21H6J2Ca29FRpDYPo39l+dOTFWTFuH13wyGNqkGlhF6COtmQSIuRbscb2+HMovp5hjbjTaPxxVKk6GuYMcQJrS4hXeurVhkdnYtvb2ZGxvjAZ2q4eGjbZmY2XF9F4rAMIetZ6c2f/18LH98Udf2Efz2mbF0Oqq1DpPxn27NfctgXeazktWHOo43PTl2mstXwwmnv/b7wMEflXg5GXAKr2+bwM3hyDrG+Dk/tk7ETSzz3EJwjq+L/qEoTXRIBc0O31MZtXVBsFvJDQVchr0vBs6PbkcR+mS0K5obbVtbM0EBrZkUIPc8F4LhMnRwUeIyJMNX4KsfbvCHxHR49H2qIpS7aHVcuFBV/piILaxk8HA/pP/4Hfsd376m3Z+PLbVYiZ2hNYNtDzI2lXgAJBoT9HCYVwwmApVaVQAULdsqTvWDooXAZk7VLoAMdHBDk5U5cTnhkGmaMyk3QEAvWDiIulMdr3MYFZUOQYYESD042xXVfqkjwtsHViy9/rrwpVTn3RU+ukxbHCDwci6bWaLBTU+uvbCLq8X9unnX9lnDx9JMMvkA+yBJhSozqgspfTv7OnFE01aTAYDGzAufHRs7xyf2QmRLNczW8+mllelDe6c2aLK7MOrJ/bR5YU92mxsmZU2h14OwypJpbfcO30JTiWchC2pazs2s7OitFujsU/mZD21dTBW0qgyZmwZ487Q81S/8fnK9l9vXl+7fA6mf6Ldsmq2Smpmg8Xwa77tdIjxhZvnbL3WlA8MSIF3DiZdVWHT5VKfB8Ck4WDKqSZ7NkXLIkdeJjMQTXNw+uHpZISn0z7fQvUGZhLCSteRGLjUKj0UrR9qswKQejt1D1DFnhxY4qfNhLYO3jNs2HeOj+24LCxjMmKzVqsHYII4VM8fU0VxbLgpnCYxoBFaG3CYU3EuZ3aa9+yHt8/szbNj5ZkUtAA7D2Okqqd40MiwzKskU96vf8CbDv4D4Xu8X2cLQjQcMQ5oPtQGjrwcflJLyyXAJxM7AN5Fl9mc6bSuZ9ebxq7RAG07/c60D2tCpmmwOozMpjXFNSIcUknE4mudtT1oU7O+2Os25Cjx70UlIELqNIm56E2mOCpros+TmnUPiArybKNdb8e3tn1b7kZl/Jx4UFoc1wRpbD/Gv2n1wgLLsl7hQxufxsLvJw5nBKNiu1gOweSopSPnZK/uxZyElsbddl1no2KQGq6sbNErfI1gIYEuDcCjrCD3t0rvy3+a6+PcKDMJ/uOwlqkjLJg2Sp+KpF1Y89q9nZO+GDk+wsG4rMTUubmih00CiC6ur+xyNtW+NBoNbADLm8O+9A1enXub76HlRQu/bDb2xmhob42G9qAq7RhytUUagFGiyUBvTgtrfGJ/eTG3f/6XH9gH89qWo4n0crV0ObHeXoAAngcQwZzE45O28/CQPjzsXwVQfl3gJBUFN5/vZvPqkEXZnV2vehMH+9bhz+/dPf1BjDp7KeAbmc+hey82SvHY8HSWgsTVC+yrrw8ylx24xtp845fdd6QGe7npUyQbgZPWatIwg8bzNlKih3YN2GBKnDK/KSTaaVACjUswiXJ8wxCoVwkg47PxwP7z/+z37e3X7tmD22dmmB8t5nY0Hlq3ra1umM9w98g0Oqj+Z5q+ODjoxUKIzoZG9YpJE0oYTO1GDYn09srYjdKitSPRXTTu47NUK41d7bnN1w/TRN8eBo1p2QboSNV2soFJbblDYOK9XPeKATzBuPBZSjcDPRwulD50QIVcOH3d0FfPbEP8ybZn733wiX382Rf27JptNlOLRwAFNqHf19TNYjm1cVbYWYnuo7R3jk/tXjGwzZNnmsZg2y5OJ7Y9mdins0t79+sv7VGzsqWVts4LW2q0UrNHzoLRX+aAokcO6Oi2Ntl2ditjXLiyO8ORpnLOMpOvyVGAk6H8E3A9RdyIqM/vYz+cHZxoxkldHmf4BL+h4gEnGv/sSdQHPY1l+gxwUqMdWdtsvfRoe/QztBiZxhDz0mkKB4DFNAZuthxMU8S9+lkugk2ma4exBAmYpw3gZiWS7qGbVYhYkBujwnpMFApJMJiASQI96f8lWt22Nuz17PZkYkdMZTE1o2TiNjQJzupw0HD74r7qI8WhE2MNN4369NVmbcdda6+NB/Y2rAlhlxwe6DJ6+Fb4ZEZX16ZJIWUK+UG9f9lhghZaNk2N7Hr5vi60PqLd6WLiFObnadAUPFoHrFFaDFT4ltmyY6QX4NmToRvg8elqpRHl3WQQz0uycVnqgNXoPQybPG7aAH0uxtceUSTRaLA1GS29vvQP8v1oat3b5OegL1IBw2EWxYm3h29Uwy8BKDfBCYCYX8kbhH0PASzlBb4effZkwhVlxEaLh79HUOpTggInBzopXFddL+i8mIYVdoeHH6Vqo1BYFpVNtySHNzbfYJDXqWXFnpBcb5OIP8Edv9AUciH21w3sqty9/1zyampV8Kj9qPfhEzuaAhwMpZNCNyI7fgU84g7c2eXVlV1Or7Uvkwk2HlZ2VBYeAMpnBfCmXVSQhdRZsVnZvTy3N8cje3M0shPYsGZlWX9rXY7RoCkNvT46tQ9mtf3Bux/YX14ubDE6sikSAu3xe6Fy8g65uY4Pxc67z/RA8/HNx7/6VP91gpMXvZpfKTi5ffKmHGJ31HIsfhoVLlxytBtzrbtYa6ZixpjcsN3iaxIBaWxiGCXJmEyCKuKyw4IefwLESz0ONTlZhRWxjyruZXyh69bGFDkt0ZdNL8XZiC7G5RDCLlQ5YK8OACGw7++99Yb93m//1H7n3/uJZaToLhc2wq0R2+rVQhRiVeFd4iZorkyntRX/TwuHCYxgPXyMVDu0RLAsMh4r060YO0xtE1WFhx4GMSmSrOoPNQOHF9g34v0mHMSI1zHR0tpRiAqL2/cMb1bH+5vdW0G8Tn5pxDklpwYjxcbLQc1IMEXLclVLg4KvxHS+tkdPL+3DTx/ak8trq4ZHllcDW9SNfXV1YbPFXIp6IgDOuszemhzbD46ObQh9/vixbP2Hd86tHg/tl5dP7b0nxJvXtuj3bbHtKazLw89ct9PJhwEaFvp2K3dRGJPbeWEP+oWSo+9UAzth2idrbZL3bEiOBoct1WJGJRVulIDgXVbR8+CEjQzwxe/uCOqePLQENFQq98uB9CLoF1ZbvDZqW28bm+PpsPRqEX0BlTKgBKCFfuZZvbFnmK5xu3BAymnWjbsEkiRkhXF8vg23047EAZWA63ObQFTWu3v2IBvrsHLxe8fFppoKiZH+xNwBTuSq2+9LEI6VOBs3B53GPPe9pTD585jB3ThktGmp0AertR2tN/ZmWdo7J8d2f1TZBF+zdgUXhfLdnT6pWlv0Dz5Sr4mmXfvS37SDlYPdYAfeOcCcPdnd6/oo/bVqG9Nn667KAp/SCRWuAcGAtl/Iw0bp6U1j191WWgnywLimmGrhRIxgVpJITm/5l3BfBHvi3V4fhy37ArbuXMzj0SCYAxPALHtEjNtqUk7Tg35dduqDA2pfl+wl4CQBWLUPWC/RNqENx2crhpG2DYMAPAcsldKIe2qPwj7AVSFkTiyGgw1v3SXDQZ98lNx5Z/WgsANAOK15CrMst3mX29VqYwsiBLgIZeHCbzWs3f1buqid1cMhOHEQ5NNfCZx4arU7ebfSNaaJsIwcK8wgYYD6aE8yO2ZvkfiVNhXtYNN+dHV9ZesN957Z0XBgEzxU0K7Q0gnHXJj/PoXMeuUpxcOB/fD0RDYEAie91iD+eV9r2rBHp/aw7tnPfvGR/cnXz2w6GNszFR+0BIMbSkV2gMZ0n6Zi2g+TtJrT3v38Hn4IUl4FT37V4CQ9/8s0J4ev8Rv7z6veQPz7i86u3q0AJzw5wrIE5FjwWn7a2N14Skhbia6uBRjnhcRujKhRrSgAjtlwxcJvI1uhdBTuwSR+WfJM4ER236GfSJtRusjuq8DBkjakuIkPNBWCDVRtqK6hGRnrRJBnrf3ozdftH/3+f2S/+1u/aZePvrRbx0eiOueXF2oVIObk7W7WS9UC0pLoK6y5w/kyiVq9LQMLu7UWildpvBz6yXya/rPbyqfWSUo01YYS3H0CJ2kyI92m36TA/F8SIEm3b2JGBM7YmHY5PX6VX2TgpU1F/ieK4nIanNeqiFhYhszW6420IwiKYVEWq1raktWGVs7A5uvGHj56Yl89udC/LejdL5b21dWlpg4mRWnHvb7d7Zf29tGxnfJZzWYCgG3Zt+3pxB5va/v548f2iNRqWBWmGAh5Q7Ab4ERXuQWQkAXieRhU5bRuHlQDgZM7/ULszFEfEyk2404bMcI/ZbioiwXY5AOJEMXIw3HmxJkA+VAo1M9BslxCJXb0tgD6FKpoxmfJiVIwGzQu99FmZdPl2hY1rSCzJYLenhkRigCTx+u1rLRr7M95f7R8xNG5d43aFgLt+5FVv4AHg4ga0XfzL1+N+61t19qLtmHaA9I62jEofJ/GTByc6FCVzsur7aptFPR3MhxJdFgytsnBFZMVYvZkOOYgQsnTaks6KGiyRgfheLW2221nPx5N7AdHR3Yrxyp8Y1nGVAuaG4+OQMg4MCYvCArEADD9XG/d+uDOvlA5ZAoO2zrOpvprCXo3cFwkqIdxof4ZHQj3eDJFQ1vEPoXYvp+pZQfQJEkXjxQk3hvpVehwlj76LQdmtHg+Wqt9iwO1hBGDifMWC8CHsWWAz6wlpqDzVke0nx0sumYvCZn3B9g3gcnNgyoJYfX3XMTI/lFEBC1QWEYShmFPAI+rlUdIwBowVUTbXRoVb8Vvw9MkTZl5+9fbanqNcdNpHxKT5L4yG6I6OrNlr7TpprEl0SBsqIATJRh7NlW6dx2cpF5GausE2I1oEvdyiiiV2MjkqxR+PryW5HEifSHTe+hGJHotFaHCPk4kw2Ixt/VqqTy0o6q0o7JUMU1m1JEYF/SQaAzNequlVaul3atK++HZqd0alJZv0SC2VlQIA3CNNmuGE3uSDexffviZ/dFnX9hFMbAnamWVzznBuudlgJV0j+4Ykptcw45TctjyLdMvLzrj//rAJDac7wgg0nn0HBi58b3f5/XfBDWH60DPtQMn4USUKnd/kqi4+J0NTQ6xjnw50KCBjzuzCdXJtrPleq3qEhoMZTobNv4ZjKsmZ09Vb5G+mVpH+03GTd20QNKFUjz2TaQZHyqLjsc1GzsZD20xu5QQ8kdvvWb/5B//I3vntXvWLGc2Kvq2nl7bZrGws8lE7wFzNoAXynzZy+MaeVB+uVmVTy7tNshgTUQbC5wcaDvoWSuIzGFEoqOT5mR3IaKlk5gQDsIdfj7QDzgW8uf2zdCFU+mzUrsnJm/EjKY9OtHFAe70+MgY2k9DJS2Mh+bJWh8xtMbnnEFis5WoENVO17P5ZmvrxuxiurQPP/7cPvr0c7uczdX2YJOl6mY65+3Jmd3hml9cWLta2uhkbJsqty/rlX0yu7ZnaDkYW0YRhBYAER0O1Rqn9qrOK8BOzrIIKY9sK9Hr69XA7mW5nfcyO+ljS282LmjjtPLVgBEDmPj0E2PtPbfuF6D2tpqqtAiklHunFHoR7sakUM0YJpsWxnOMQ7IzZmphqb8P88aYZNeJIVzUnYzb5rYVGPm63tiX87k9DtZErBAHm8Lc9vd1cmVWizDaf8mlU9W1cIu3Wb0V4Fu7vo8/JQVhbPnOfqaDPTa5BCTiM9iZtoUdAOBknHV2OsDfpLJKWUH4SHCAeeEANQ44kX+RxmnDIkD7L/1AxlNrO9409npe2k+OTuxthIvbRlM7vT5MaWOrbqODjcNl0C+VXSKwH75IPqjjP5vnCKj9Av+IAOy7TKo45INRcS3DXgDgxU1MaPk2pINTQlvaiQjuESxvO1nRL9tODrPzurUFDDDiWpgx1l7oRcT+6n7orFeVAiesYr5/1m4FuAnBk8cJbsC8xwCYMq2TkH0/oedr+sXARNMcO51NSo9PzJLnRDEdx3iwwAlj4UzLyRByEAMAACAASURBVNsHoO/ZSGJLxDi4kFmj27JycNGqA1B3NBY4jFa92p5hyAYQItAUhpPWPFNu023P5mTpQLfKXFA8mbcBXf3qBdFuQiXGxoOVdyC6N/10Z1r2Jz8H1L4L+3tJXWT658BJusJm41YBighx8T/6oy2tZNKqF3NNDuJvgqaK7Cjud4opChnAM1k62Xxut3JE/Cd2e1hq2g8GtiwzMc60bTfl0K6Ksf0/D7+2P/zwE3vcL+wpoDQmvnbn1g6GJRO9nfn5QfMnnQh/NXDyNwNMvj84uYljbkKtwyLpe2Ceb2jingMnXtgf1meuPUmI14FJjKrFqCOBahwUt4YjbTrT6UyiQYRfS0LUKK/IbRA48QqWp5F5kTIxYmHE3/ld7D3U5Egph8IXiMI8x8PBEqKpruO4q+3uycT+u//mv7J3Xr9ro7yzejGFHtHIK+FS69lCr2E0GPo0C/Rn4emm7jHirQ+AiRKAg2lw5kSlowtaI9shaU1gnQAnbvDl9CcHhov+9qOeqXJNepBUxe5u1d3URRw0AS4OL3Q6zPRccZDtXXudWkog5nAOfSeSTa+H14dle3imqJLiMIq2EgBFIGWb2ZLZzHxgq43ZBx9/bu++94F9+eixLKq59sfFwG4Pj+z18YlVdWv19aXG+IrjkV1uN/b5emFf4h5LqmxfzRexCbRJGAZkw+d5ORxpLQy3WzuCks3MbhHGWJZ2vyjtXr9vJ+Q5ETdQ9K3MGisZ5w2xnbMlUXnL5y75Z+x1S2IB6BWjF+G9y9ApzKuYyNKot09luXjYK0HATL+snE0BbMikrW9Ly2zeM7toG/tiMbPPZzN7Wte2pFqn2hTYDn+QdBuFV40miGK6i3uNe8c9aJxqd/FkeKEEQFBlG0Dawcp+xDQBnN31T3b74ZDLOlYKrxgSQvn6djpkAgI9AmOmfasyhLC0MpjwcrdjpRKFkFssk6bWABu19VcLO207+8HoyH5jcmoPaPcigmW0OAectLYy1x0hlq+ywooW92YcYF2QnBijvUDQYzDTJpx69I5bYsQ+APveOTnAO86ywWyiQ/ADkAkZH6Nn5FgAZacbivZNUWi6B40RbACH77PFSsLZlfQUtPlKMWfSW0Xyrtx+uZcxfuN7xZgweZbZlqk2sRxOiSHETEF23hoKsEl7I6qUww3fP49ktrYfQfX2tms/ADpuy97ZcNsKmKAj8hys/Ri9bPoDnCiSQnlZPimTjBkPx9oBKHKZZi+jvR1ux7CctO0BYU9XtRgUAUvWSpjhCejQtgu25HB/cmFsTBlGGyQx5X5fu+FhYtG9KAvRU5Lq6n1tLUcQDbsXMR4AFAm5+R7YYAokiuiKNmOhz+aEzK1qINfY7XZtGZM9i7miS96YHNnd4cBOB4WNip61zUogHVC76pe2HJ3Ynz+5tD9470P7ou3ZUxg27fvO7DsI3ds5pGPjwHnoBrv93cDJrt37PZiV7wIObhyt3/iWb2vn7EDItzzJ9wVPab86/D4xJ7r4LwAnLBtPJE7ABPTtlK8O+F5mZ53ZayenNkYcdX1t17O5LbtW5kO0diQEFEJPJljcyCxsp/3ShUw38SGtmyrFw/efaM3ENuBQ22zWdjTIFXf9X/7Tf2y/9ZMf2ijn+Ktt+uxrWWUjwuvhQkllSE+569nREWbaSAtcuwEg8bHgOBx2pkF7f5fEIHHoscDTpiodByAndBMstt2kToAB/b9a4t4acgYmiex2xWJ00JzmTsLaJGBNBnXq5YbTq1BmMCepQkkXW3TsAVjRRpPaRWGv7tNQnpBMD9aFwXwWUSn3cltuYJJocwxtXXf2yWdf2rvv/tIeffW1FT00Cyd2azSxEt+XdS1KuRwUtu539unlE/u63dgsy2zOtlEMLe+PbLHeSBiNlTztMYCmdCPtVu1CTNvOytzuDwcSrN3u9+0OHgWdi2QnA/xPCK4LbZSMS138K7BzwCjhQxHyC08ZFmjwQ0YANOy0NTsiZs2Fla4dcqtx2jvJAt0jGtiMB2JO0Jk8qdf2cDG3J5va5iQRA2A0fuzjkjyL3HrD3ZTfSa3eua8m0Wn061P/HwDqcRDOvCSDPh+zja9wCHbNtbsBC6LFWJJHReDHsQcn2JodD3M7GQ3cGrzFHwY3zVzCb9aCgyWftJO/hTHZ5p49gI9hu9Ko8J1yYO+cntmbtIjaxkaIMDk4cgoR2FQ2ePaNvtJe8wiDkr5LRUkwCbu+pGdCubbMT3FnFxxoUDgp+DGAmnuM+N+L1YyxZAwaxcbIHoHrl3trgqmhmPKQZ4sEy7nGi1dtp/FxprWeLVc+tUV+D58ttuwwB7SxaQvxGmAUerRztvLpwdsEh2Hyk7YK9gv2IGzclWmUDhmd4f7vz7ftArAl3Z3PCO2bA+n7Eb0yiWOwjD1pAIl0gHm8CU68neu6DD4jfhpj//zSZyKXbwfLiZ1gM+JewrYB4ziErrwvmBMs658yjcY9rRZTJDUHmHbGNtrTu8iTCCpM4MRjDwNyBIgLczzesQonaRfl4OKf0+6Doo0LHepZPT4FtBU4ocjB9j6r690YsnKEOgqezE6qSuCko4m3rS1bLTXxd18p2UO7d3xk4yKzejVzh3ECXtErjU/tF5dz+99+8YF9sm7sa0CphN2HazG1YdPfpUnTffG/b79/P3Di7/+AHfwuCOQlj/lVgZMdeHnVE8QDXwxOjj2V2BGzL5DQ8vhSkCGOAwtH/O4IyUfKIjjv9eytW7fsdDCyxWxul9fXNq83NgegUHnFomL6QlVbRMoDTjzNMZw140X6Rp3uVxd9uSg24EhUWaqrQlwoW/p6af/wt35i/8N//9/aevbM+u3S8q626cVjUf4g6Xq1suFgZAMskYtSgsSC8ckkLNVQkTMmPn8eLEmaAJBfCZW4gxWqXqfXXfG+AyeJht05v/omm3rMHHqb1VrGcT2ZuMXyTKyJKPUAJ8ry2YtrtXHQWohE5x0lGofQTlcQN7BSQ+NAS4yKGCwd0C5eLqCmEfbiDeMM766NRGsnLyqJY5drQGVuo6NTWyw39t4v3rc/+5N/o/dw+/SWTQZjW03nmmQay9a5s6+ml/ZoMbVLxscLHFcZ16ysn5VyoaR3zaaImRK+BSPraTLnFEauyO32oLTXRiO73c/spOtEvZY8tq0VHscECNt/Aopi2mDlBE5o67jQ10Wgfp8764Hnjtu5C5wkpXW4duq+Ty0TBdF5SFtOSnGHWR1VP2BtoMPryrb25XJuX+D3gJtpNZQI0/NFODg9tTe1YzxGwEcyd4mweiG+oXl4pCfubtI0CaBDJKRHCXC48iodtHj/XkDmgH3xgz38bjT9hHFVMCfY/1d9Ox0PXWuydYMqsp8xCcTsUCAuwCMbSNmDrZKvp/xMxpulnfQ6e/P8lv3g1rmSXovlQmPfMFrYggDjsOkH0LFYKChyVA8JTCTdSKwb3dMqDHwjdhv/tN15q0CsgT4fb3Ht3HV18jo9lfaIdPiqEEFkgG5IkRJMD4V3CSPHABM0J0yiETsAyLCezbZbe7oicReA4noUJnzQlpCYjPEY7SEYEx6LX88GQCtm039JayZwklg+hyOpdXtTCH048bFP+du/z9R2hzVhhQNMyJAaw6CE4Zp8QCK1WFNB3L+M/sN0kPQbwZXchltiNJgo0rX2+0O6DgW3ojty3RUMErqrJdNoq5Vdscdr4irACdc06WsCPKcN3dnnYOPdN9KLIumDYjQ9dsMEWWjx7cSmB1lj+h5Ne7onVWJO+LOEv/w8MnnWbjJ4Svr1YKBWMQJwWJQy66yfs5/XZquVTXpmt/LC7o4H9uB0YuO8Z/3tRvtSwSgxU1+jE3tvurT/9d337IPFxr7u9W0hsXsqEvYgJU3wCFCHTOLgLt738XYnwLdrTg4ZjMOD/FXMxquwy6uww6t+/re1df5GwMnZ+PVODouMdmmYIR2VfnMCRBTaBDjRiKcbp7HYGOM66W3t9dMTuzs5tdV8bo+ePrbr1cI2uQsHRVvHaKiATRL8RbWwa5cEnSdqLBmxhVV4moAhzwJqls2XpFAovG27MTGOWWf/8//0P9qtk7E1y6n1mqWtZ1c2LhlWd18FnqKqShsOh5aXxKbjT+BMgQ7wGDlN6NR1HmliKWK6ORQQxCYEFWBBOo04IJ4zYEs3Ziyy1Mvl0BTAqRmpTCmpniwKoKBSOKywE7O0G0+OsW9V1AlJJ21KpEXvrPbTvx/oUdLmnuzsVV0ydZTes/YRt+lmgx0Mj0RtTudLK6uh9fPSppdT+/zDz+yzDz+1PCtsNGBrlHGCRIVP53P78urSFpnZotfJmEziwZ2OJvQFiFn5ahqb9Hp2DPXaM2Xl8HWOTX6vs9Osp9ycIR4FOe0kbz369YtxVKeFdodXupvdvt9bduiL5CiqyYNwaA0Annw7dKDswDoVNx18krcZyebsg2njxhvZdjC0z2ZX9sn0wp4gFAQ8EgjGdMgat073xhFYgu0yNnQ0DH6SJoYtXNx3EzEyw/LhsJ1vBK/ZwYynHuswBazEQa3gTar5AClqXQoYOftJCy7egDZx78WjNzFt4kw08LlyOjGdwhquhgxgdrbdbCRUBsgoer6t7bTd2L1hZW/euW33j4+sYl2uF9KhQLl7rpXrDzhofCoEcO35ODuRZHiYPL+p4TESuq/k93LApDjbmVqYuxIsfm6EY3LPxWNUR0TkRTRLPNtFRQY8UifALLYjx0SvszUt6l6mOAOC3i7WW7tc0fLBNDCzBWF5VaHMnKvWJ9DWtDOK0q9bja2/O6T61hrlhFqPifL8Zr5JEtBH2bI7Y7x4dJArbxMyYjq3ZsdNlVa7Qi4D8KO7SqP00pwEa8x+zr2A5EKMgzQnZAZF6F9U6KkwkrE/bTDa9bgq1xsBMabumETjc3Xxa9JJOSOgXKzgPPa8z352xdfvXnflJmUOWp5nCPbn0v5A9OAemVTG/pqyoDi3YG9tvZar9ElV2llVyVX6uHBxLJk7lM/Namn5Bhaw1R5z96iyeycjOx9Vlq1XNkbPAoNTjWxaDuzjdWP/xydf2J8+fmpfobnB+0ktr0zTf2J6dNDtQYmfrnt6TG2+3aDEwXs7aNtofewm1Z5/zCEz/ioA8rJ/fxU42YGpdEje+GG/UnBy+/ht8WzJ2isZdHluASY8OPHh1ufMCcFLLjDcSil9knX2xtmp3R5NbHF1bY8eP7J5s7auzLV5ssjKHq6hjG3FVsT+GJa/ruEIWlciqKDvgsoDkKRNnY0oVZT+93wBFDb2n/7+f2z/9X/xT+zLh58oRwFvheX1hYSyBJGxMTDzXuGCWdBtd5Fpi+dCTDzcpMsO+91pHBNQgYhVo5n/H3lv+jTHmWX33Vqy9nfBRgDcmr3N9Ix2aUYRljRSaLVHtsOLvMkR9hd9cdj/oT9YIY3CCmsWcXq6e2aaZDcJAsSOd60tM6vK8Tv33qzES4AgZ9PYAuMNEMC7VGU++TznnnvuOWEpD/vCa6SaVWUeB2SyKgICIUIUOIn/l9gMHVlY9edBosmhsLd2Ct+N6PR6gv7Wv0fl327bZO+Cl9B4rOhpDxYo7p1eU9D/cjgNP5dsR+k5gsLVYUzPuXBqk2paGlEM0nZWXpR2/9P79uzZC6sAWoOxbXtDe3Yxtyfnl6o2K+hghHLBFrAtYwgn5oj/sKXfmdKFj3t9TeZc63Z06ClhuN+zw87ODnsIbztqF0BZayuUXblPHon82ButOp0PoI3WFtdRGj1V3n6goyPxGjtaYy8FlDGBFT4oErSarSsNjeuA3cIC9ad2sTW7d/HC7s3P7YT2xWgorZUKzg3VF719T++WqdO2tuWu9tC4mBRrqsOIgWf7lncylWu0odoTM9DwfDUTJtwT18TsnIkK5sR1PF5kiFGLAwnmhGebzJJZf6CKUrZ7mLLJaNAZTlourLHhEKarI8uAzmqtD6rza72u3e137d2jQ7sFMOF7bKhUSb3dyM4ep+asir26DHAaQkvWnYTQr5g6UsGQ4KQtFhdZ4vdsDzxaRm4tvVcKSv3Z9vufz5fWRbKhcr2NUXb2Q1p+HF3oK7o9W3T6drbp2tNlbU/npZ0sKjvbkmptthzwb5Wdbipb4nXD/iIXYsT66CK6GoHlFQo2cqBKa+M0f1uT1hwGKUB5xcnCP3FNGd9H3wXbOJLrKcyX+35wOKMfI14h9zXW37BPGpizOLTu2Ju1D/Jet7S6fA/La8/e3Nf78WkzTTjRvirXdrGp5ewMOBF7pVbz/hD1tky0dVw586V3k3uaiq5GW+OAab8fv/oITK84F1JHVhsFNX8gxbgFTq4NB3Z9NLTrw6HNMGPjWgFOdm7131t7gvZst1E68d3jid2cjTQpiL5twP7bH9h8OLHP65392y+e2G9+8Ujg5BI/JMAJ0QZ6ly4ol5FcoyrK+AyHatKTpTA5WxWtlk1z9vzHDE5uXfuO5GLua+LMiZB0+Jt4EBO96q0DlJjW4ckjdRRK9/1r1ySGXJ6f27NniCS31sVBs9uzcTFUDxuqWAd7q49NZdYnAr0ZH0zkHY57GGPBUoha9vRW35Q9/XjD48K0wLBr/8f//r/Z4XRsJ88fW7m4tNmosGo5Fzpms8WgjXbOgDwYWjz4ssAUSFfgVvOv+tU8TjEuLZ1IVgMR7Mf35PGBzcl2grcPXvYmwQvGU0hdUMhESNHz9pLAQgj8MoOHvwPwNOCkZbiVmpNGPJniQBY4zFZrGsBLkZfBSaMnSMOqACcCXFK+eyuJzaXk8KMVgNBMFaHnmPQAnbuBnb44s09+9qk9ePREbEJlfXt0ciYDqm0xEe2NOBDxo+t5OCSiaqayZ7R7s7PDDjk5A4ET2oVvjYZ2A4V9v2OTzk7TOTiR9kB0fIQmhNFnpWO3AiezNqM10ehudBAkOIkE6DBk8y0jWwGBVNrTUhIGU1kCiAq1usgAmm+79uji0h7Mz+3Ram5z2gYY/GF7DiiBNRE48UkCFBaIgFc71oqDBCcR43D0ctpDBFuHeaOTUQCjt3YYT11uYU885h79jLdPHKCodSGDsn2CsEZDk/ns9wVMjkZDmXP1KDhoI2q9xDQaLVGJDPGH2NmO3BJMDLs9uzud2DvDgb1zeKAYi12J7X1tI1oEG3r5ngKu96iMmnTIdS2Tv+fWKPUrzqB8JnRVEqC0HtSsLgHL2ebNr/E/h3+RgLgfFproiMRd8qCcvXWmzFPN0bIAHrFDMHlclMXA5p3Cniw39mRe2vNFac/Kjb3o9uzETMF+gJM5LPRo5Ot9Q/Iz19PFxjFv5eAkjC5zCqsd+vhVFTNFYzINiGAn251N8CcKcMKhm+F/TCJq2ip0SLQmBrgaS3vk7q+AFfYkAVrAieI0fD+qKly0cVkeqK2DyRrghJbOuUIMN7ZAYBzFlK73FXDSaE6uABOuecoJ2vc2/1/FYPq/vMofIdZA7oO5JzdJ3thdcK8BKXVtxwSEjkcyiaS1Izt/8tRwB+f9Ltby/Jl1tjbtbQVO7hxN1Z7EeVrgpFfYajyxh9az3352av/6k3v22Lp2Too5buYSX7tBYYKTJlhECgnf+7PwcE3cy4AtQclVZuRVbZ1XHljf8C//XDMnt65/N4TkvhlpbbEolJcBGqiUTQAowd0xokT0O9bXtweF3WZ0sNO3er5UaweA01PbpGOTYuSz6ZyNVOEREQ+A4f+pQBWklfb0EWalCivOVNHYQKgIAlOfud+z9WZl215l3/2FD+y//2f/zJ48/kJWSCWgZIioD9OenfV7HRsNBgInvCb168MttUnJfA1t5YeHj6QKXFGJR+Xm4tS+JyeTcluWfvDGaF5ujmyWHJKKZ4/RXQElxXrjVOv/zkduptI7BIWfLZhU0jd9qPQTCPowN7jGmz2QuB749LhoBQcmW8LPZSNqm7uxgcOiiYpn/FIgCWduQKdPPOAArISK2uyz+w/so08+tS+entil7ME3tumPrERkqAA2H0fVjBbeBTBZHITbWmmpM+vYzWJo74zGEr4CTm4OCoX5YbKG+BLxG342GtzklJV3B0DP22DS4ehQ3Yvm8qBKBkqHYRO0yOtxpq6ZagoVim8ZWdm6o2xZKwnJuoORdXsD6Q8eL1b24OzMnlcrO0dnxUj6ZKxJJK4ORwHUuU9FIKSsbY0hIGOM2P+nI7N2Cd+4Gr0BbJA2fNcuqHWjNeFZTlSy5Magf8A+H/ZkBUih7QlAUS8+Aumkq4mUYdxZO12bDgpVk8Q7yNeEkEUyX6SR8BHVusTQcCMvmSn7QAkFvrbro5G9c3hob6uPT7vXw9rUx+ceV2sByPTO9FanX2tavS4J6qi9qisdauV2xZiHZP5dHlxtRlOyHT2HHhaqZ4ZWZDAufA1jplrL0bZMcKKwysqvEWwSr07OqUzq1cS5ocVwnUXZG9iiV9hJ3bXzXddO1ht7tK7t3qq2R2jsbGen28ouYAdHI4lktbbomBAKGNOOLohx1kTajGBa9XymaDQOmCxuch/RRctcsy5gsWPjzdbGtOQwIdTvgBP3ooKdTBAkVhYtBunJ8rHhnrnRmvxlwrFbbE5O0AD+NQnmdvQSAnc77gtTre2SOBL+rTWR+JJWRuzBq0/LBCfO2PuvdgtD/57u33vB0ZVvFmxNaJQaUMceHOCEdhfhlkfo12gRj0aKuAC0YMI2GA30udXFwg6Kvh0P+1bUS7t5MLR3rh3aIcV56cDF2MvGE3vaLeyH5wv7l3/4iYDKKRok9h7M+qSlcg8j7oGzY7mXZFvHWdEoQ750gdoApf2PzTpo7evfEIu84md9ve/wOu3Jn2pb5/at7ym7zIWeRHh70iM3TCFS8iagX0rv2mw4wP+BtkNH455v9/p2UG2tWBPMVnkAVRxsHLqIJCXAA9gE7ecPgo9HYhWeEwcaIQudSeOpwEOB0U2AE2hrb+1sbVEvbTfa2H/6n/9jOz46tH6/a188uGfvvn3HlvNLmzGFIMoYq2JeN5sXvm11qMA5qXxSpb0pahHEPZPuJq5Pu53j7Ib7hbApAqAAJwIXXJ92a4YR5QQewbZAlQNONLIZ/54tCA8X9MVbYm4k7wc/kOIpDm1lZP8E/G08VcIRlM/NwznBDhdArEkArayQEpzkQaFjWa0faN2BNijpT6IS5f1RIbgde8dOzi7tZ/fu2+/+5Kf25HJh2/7EOuOZna5KqwRM3LdAvQ6JEaH+d9ImsFlg4HZ7OLJ3x1NN5ABOSBg+LjD7A9zKKcTttlmLBT/fPdYkeH2pMqNN5f3efP97Y6+9b4TMARF+yJgtxsflbeMyRtaN4EIEBQqcdPrWJSp9Z3Za1Xbv4sKekNRMaFy/q0wdaG5Es4TAQZszqcYHv6hkmdBh7bvuaU9hSwMlMXTkl0gIDkDxNiieK820DvoI2ewP5FJb7TZiTgAneA3JWl/VeXhjxOGogiOYtQOqSTQnsJzBuCXlzyGNJgW35d1qqfyRg67ZzDZy5r1zeGB3Dw8EKOvLS+0ZjI4LRuU1REhYuLYkD9oUuapihE1iwi3p7GD3+HOjrXrFdMKXwAlEOqZaKf6O4kMGdgInISAPcMLexd+pTRYMFWZkXH32PPZBCbRDB6cJHg6gbmGXvaGt+mM7rbb2+XJtPzm9tIeEO3Z3mtg6pz2CDw5gGVa4Tj+RHJ9tBBgu3PZKx4cOomW+f8wjTqQZVSL52fdj2oSwJIjHZckOw6HIjsjbUjsYjR57WcZYuLOqojfkc0KrqadCYwfb1cdkLUJP5SPibqwUKPIuicyos2plZ2TpYOvO/tWM/bp52/7Xl8FJmycQ+JPV0stHXO592R1vqaGvnKTBdbYS7X0+AcbKww+5RoCT46Jvt6YTuzEaapwYfRueL2LNYUTnS2koj0d969dLOxh27Z3jA3t7Orb+cqERbbJ7VsOxPe327Q8Xpf1fH/3c7tU7e0E0ggIdYzIvstfE5rwmm2APTl5+720gns/F6+DD1c/9ejDj5c/6c82cvHvzO+yTjcGaHkymNsLg7NrBzE18qIo4KEYjK1CgMvJJpXV+YdesZzPr2bTXtwkjWlCHMW4IY4KxlTZEKhTYD5GHPJgsTnfgzKpKNtASL7rREQeiVP7hzImYkK9dVaWtsfI66Nk//a9+3SrskzelleXKRsNCr5XNZUylD1IOUMDDQ+UmfYgmh/xhTMYi+9ENOxH9ax10fI1CD8PETBSeO8ICPgAS/FKImKhj35gTCPiB5wp42BZP/NwndOrfkyKNSQW+p5gXqeiz9dZKPM4RywQNQclK2HkFnORiT3Ai35MYa2739mGBACtqqami8VA0jb6WGFNHxRviRh40CtCHT1/Yv/vwR/bR/YdWA04mgJNKvVqlnqJ1kIurV3f9qrTjnklXgqnaW4OR3R2N7Rrhfpiv7dwkbKpk4Uh36e604cI6CM1LndoaL4zXq0I8ww/TYTWAgK5LjO50ty7O9PgnwBdRBLRb3OxJorZIay3pJPUG+sBJ9Pl6ZZ9eXtgZ64L+taaRANyACcLoCrcJ9yiRJg+G3n5TMdLeynZFTK9J55PTKGEC14wTh+BQoJIk5S1jnQ5eBE4wjKK9o3cRrcUEHrQt4prx3qgUufaIYtV2CTDHQcnGja4Hv4zuamHjTWXXerBZPbszndjtw6lYl+6qtBJwwuZNu0LTFyZQkkN2bcfXJvCSDTy0QMlkubNJ4u+oLKM1o6q4ta/qeW2cbL1140LyzOLyA5nnXM7X8YzKpTbiG1iTyFV1nTAr4/pwt9GoUZSxX21xEaa107NVd2hzprO6pFaX9vPzuX20LO0546SEw3UAJwAZE1vIvkZrT/8l+NAz474igBNWggCUHFthtlw0lQUSDLOjNwYLfASZMVmAI222A1pu+nr3fOqFGJ49T0LR+HpdL0BNizlxcNLXNJg0MFi1M7UHMKNN1C/EeGs9clOHQ4nbn6/mdlquJPwlPNK4XAAAIABJREFUmgH33T3rcaVQuNK2aJyx03wtHLlzPji/TwKUprXjF+FL4ER+VzE8IHZIBQXXAq0P4MSsDzgZFHZrPLbrDETAWlaVi8PpABRD25WVWbW2WdG1URcju52mdr5z49iG66VG49mzF/3CXvSH9sl6Y//y40/tD+dre9Hpqq0DIOVawCiLOeE+8sdghZwd1AkRmpPoUsS7+pMAG1cBypu+59cFJ3rVr+gu/KkyJ79w/T2VNSl+hcqVvmSL2rlrh5OJbK75gDLk7wAumKrR1rkzGdtb44kd9gZWcHBHsq82AT4f8BEuqIATIuJB5zoIzGy+Lr2qDvFUghKfrtgqjA1w0h30bVlRhTsdyv93Rl2785079rf+3t9S+FxNf5VWjrzssWJH/OrUOYtdqcIwM6nxUPolEypeKTfmZq2bkFRhVuESmnINIomSzSfZBwCEoxOEjL5ZJkDIRcJDn1WewAkbiGjuEC8GOEmTN/wYtMlGIqi+Pfeo6fN2G5YgDzlVqq1V1xx+8b4SMAGM0mtFLafUyNBbLktbrdfBPsTYpoS5oRUInxV5GygRdGgXy9J+/PGn9ls//qlEg/VgpOwc6S+45gTKAWgl4MOTYWvH20pr6LgYKC/nVlGISmVaBz8TNpIp1fWuFk3CvecwS9t+Fyz5ZFHeKwHGNKkK4bKLTXKKJ8TFMsXy7CexE6xLfg6aKTff1M7imzNpqwNbd/q22JqC47Co/4IKkvRq7jkADkGkKibAMcmvOaDhzsou3gsfHXmX7Dcvn/iiu+Kj7AK9UvolNIvP16GOVwehgwQwhk+FBLG0dDA+C9F5HvgKmPMmFoAOkIJb5o3CA9G4nuriRkouKa4KAVwubbrd2K1B326PCrVxb42Gor+lQVmXagHnAeoCT1+j0vuFb0YycQkwcjzYW3yut2mYvys7bAKTq8JRtZh1WffjqDmhlt/C7f+DBWxM29yNGJq+2jFh4TooYRiZemE94Ewxxzc+NVWnkAnXRaewZ6va7p9e2L350h6yHkYjW9jWLuXv1NFYMa0gJqmU8Jsif8BnM2XnRRb3X3uTRKrBoAQMY2N2k0UHJu4DRGa4Pz8cvASvajonxuFllplsnLIR/ErwfHCtYELwmRFTE5N1aMrIO4M9cfNJBghcJ8Vr8rZP17aDvl12dvZsubDTeq1xaxzAdSCnmDWFnnp24oAO8fLVw03MSeQN6dNbbtzZDfF97EprJG6u7o2mnJm68T1KYYxcU4pprB6Z2tnUdtzvizVBGMs1A5z4qdOz0XAkxqmcz+UwPhvQIqvs+qBv37913Y52G5viRFv07ZLR8tHEflbt7F99cs9+eHphLzoAV9ecbHbOJAtkOg6JjzAUbMBJMvJ71j7XbF6Hq0Djj/Ln/0+Dk790dEfBf0LKg4GNBwNnGWjPkMeQeRvKbmA3rLQhIfAicOn6bGTXx2OJsgzTm6DsXZvB+GHV9FLlS9Bh42UU0j+sx6SLb8rOaLgXguht1mQPZF9bp+jb+XKuipD/X28qGx1O7Ff+7q/a3ffv6iS5mF9Yf4hvCct54+2n6J0LeETeRrIaUrxzsLTaOnlwZ9WdDq/tA1/sBptMxg4BpEJT0rSEaCdFuF5DQ4fXSVZuEuWp0+ETQKzj/HkCDsGYCBjlyHCz4H1Dx6+F65Z6kasLuL3xtzf/hlUIvQuR8NyznPBZrta2wouFA4qUUUyoynVM6nh16vQCBxvsAzbeA3v4/Nx+47c+tD+8/1jx9BsydPS++hLtFTpRV5owYCLnTr9r78wmcm08LgpNgHAYzghlxMyrRyYI9wgWZ6/nETiJappqPMGIv18X9Llo3w/OtvjOaWRWGHUjmgc2FNgKWDTaRz7Q7jlIXcXI14Ds4dgW3Z69WJb2dD6352Vpp7Qdi75Ew9C+ABSNvIvqBqBEei8sIILp0NsoUDKncIJ2F0MjV1aPpqeyl75KI4ppxJZTVGRZ0bohTRkWxQEJWUHAKwzm3IjON0EdblFda5Kh27Xj4chuDlwMCxvl4MQ1ZrR8CETD1vtm0bdvHc7s3YOpxMqHXUZYK9uVZP3i6O/hmA4w3B9FYkppjPjezjQmfa97pKLR94g8fK6C6GYtB9DOiZ5mTccETFbdAhxX+vFaBwFO2oej2mly7eXeuU+GB/XCpXhIIYtdPh/WV/uMHJmzXc8enF/aZ89P7eGqtBf43swObEEYJNoFHFLxPkEku1rbklYv4ASAzjWQkN+D8zyrx/2P3CQPMOBTLX5VYqJHRiRENOxkU+/ABFfYnYIuZd8uIBGVuCZdQkMoQO57DJssmiLAiXynND7dE3MCOOkIZDt4lj+KvK0ceMCclL2uXdjGnpcrO0dsK8ddmeR/GZzE4dwAjldU3m1wcnWPzG1uL4h+VY0OI+WTcyou1HrxqSi5F0d21KCupTmBNQGg0CZWFpGe777uMWfean5p3O3poGudamnHRdd+cPuWvVX0bFYtpZG7gJ2cHdqn5c7+9c/v279/fmrP8T9B09QtXKag9lyE2gqjRdyEY98vMScvs0N/FAjy+q/50wQnb2JNrj6LX/XO8nx9qaj+T27c3WGYJZMo3TBH14wMQ78TU21UR+tKgV3TXmGdshY4Ie1xPEFAh3aAEtPRKBWINorwR9GDE9WeJ066EysHx2pdScCmRahDJU3XHLBQcbPpYo28wGZ4SAS62eVqadPrB/YPfv0f2AbFoTQsMfqpXBUXwjWixmYSA8v2nhWkWBbMEPnmKs1BiOhSKJoXM3vWeaDnIc8mUlfOfKSmRKxJVOntSi8vvgCR2l4AnND6aE+BPdm3jNzkLSrocLjU5h4eBxIY5n+tBMxGYxIiwbzZ/J7M0B6keM6FQhs5OIN94IDkniwWS/293hv+HCmcVf6O62p0mA2GVm86Npoc2bLu2L/7vT+w3/zJT+3RxcJ244mySfiPjXVQ1powOO4XYkneHRbSlnAYHvS7sqyfdnY26ZAw7LHvbAoKEIxMFI0PS3zCARLgo5Hj7M35/D46yMtr19YT6dz3LcrtsGJD98orMkCwp+b+oiMYju1ks7UvLi7t8eWlNCerwcD1BXpNDtpkLx+usA6Krh6awS5EGKADcVqYjHKiE3GnTZ9IiyTv0JC4KNZHy8HxjG+TDCGNCeCCNamK1FuoYg4w5WLd8WDSJqwqtV6PhmO7gbhXMQ1M5bhfECLl4XYjZutwuxUouT0c2juzmR3zSYuFJqwMDQejmCm6beVAJVhsxupj3fqGld4XrnNLI66m3dJi/sRUxpixaxCcYWkQp5gev74K4wvzxAaItEcxW+xMglf3hWPjCAo+D3VNVgieWrnr2aYYWzmY2PPa7PPTc/v85MyeVrXNh2MlT+va48GkcXEX0bJuSDteIVjmPbGGepHYK0M/d6/1dmcateVacVUy3jwKRkYPA2uCAFb29D0bkatjrq1IkzfBwRY4ccuDGCVHPK4JnUK/+9QI6xtDQVrnThfq/oQYls9Tm53Du2N2tqvttC49bZm2NcAgZ1Caax2Gg1eVYFfaAq7zcobwJdYkvWyuAM394eYPu0+6BBQJhiITqmFOACD9qpJFwUGvE8zJ0Ka9jsaulTfUH1i1rqxgLytX0raNC6arKund3j+Y2rcOp3ZQLfVvALTlaGr36o7AyW89PZGFvewSZOTnoM8DPWUPGcaPwTjHa25KpjT7/JPFJC1c/9UQojE8fcPPf50g9k0v+03gKL/+leDkn777wY4kWsBDTRYBmoKy1o1zp72+jUDI1ca69dam/YGNJfRDXNW1wbBn23pt28VKJk1puiRQwJTNCtdRVOE+zghFqZoljZFY3NDrjaCt0fdr0bPRElHfHw8FTrqjgdiTk4tzu/3uHfuVv/03rYKKD2DSRZ+AMA8EDU0p4y2X3O5H0zoS4gFeNJ0Qkde+sfmvLwERwFV6m2T+jxgLjJb20wHN5hkTIVcZjQQnvsE61d8WgGmT4WDKCZ4ATJnXk5u9aHOAYFLGVx7kq4JCPrcNTto/n3+rK/dKzUA6wMl8sbD5fO7gMbQztJny0OeGdpmkkadHx/rDqVW7wj6+/8h+6/c/sp8+eCSjKipHmfjVG5tucHkd2u3xVBX5rc7OjvAvKfpKIEYcC+066e5sqL2SFoSONP+5GktlkiiqddgUaSViw2qNUCcwaUbV07m32ST3qcD6CTBo6Y7p259LWgiIw3Cr17OTXcc+Pz/T+PASsSDgJLnzqBbF3LQcI4PJ9XZfHOBq8SiqKZknghZrsYRqEQECYKxiLJi/lwGbGB4Hajo0agcpzpZEwGAwMhm6pgkxUf9Sg4vdRBt2PJ7Y8XAsJrSuVjYZ9uxwNNBETnc5twPb2vduXrdvHR/btV5PoBLQ0pH7KxqiUrEDat5oesuRmY+x7/NRGqPACCbUWgzhIlqPlJ+312w+hwlOGkDS3g0jXiJ1DJlwnt4huoM+q+ytwNCK5fOdr1lBkd7D8dabJmKcz9juutL1VMXY1oCTrdnnZxd27/TMnpeVlbgnIw6nhcvUXviAAEw0hrwlSBDTttpN3To7/Y4VvByltQW463SjS4kdi4vEOLBcmwHqkQA/JjyR/Vl/H4xY8C3eRnSRvwqVFMsT6si+LZYgtG6RzuwhfZEyrTH9EN32KN4QyXqK8+W21rj0OT49eFUpY8pF3H4PWmZy+Sy07ter2jruxL3/1bBncaa+/nDLwz5E5DlGGnuFNENiTjaatDnodsSc0NbBVI0Uc86gfn8o1loGeWpnbcXUAtARgN8dD+3bRzO73inlSk2QYzme2b2qY//3Zw/t/3n0zJ51elbCmBGl4vyk7qdrS5IB8/cI06N9RX/y/f/1gt83Hf1v/vc3gYM/bXDyOka/zZS1C+iXmJN/dHBth/YBQRbiJ6FJAZNCmg3aPePRSJtOXUL5+gx3tVqbEbgH9csGI0Mtp8piP7COgqdcIQ5LAUABMPSp4qIagsLW4g5BmwsZ3YNCxlIK2OKA6Nq8Wtt24MmYqLzf/+4H9gt/4QfyVWF6oz/oC/3z/56X0+5VRsw5kwTSbXgrS+83TNDyAOcBSXCSG1yb+cgRR9l7b/xgTMaiEcu2qsi2FiTfp3rPiNwi4VnVYdpchwFbtop0KGdbJyTs2dJsg5N8rW3Gpr2pZwXaVKKNw2pYlWts2B96WJvLy7mdX1zo0NSGHoJJroUzRVu100cjzLMZCYfaHMpB83d/+jP7zR/9vp0sV+q54y6MV8A1Q7swsbenTHoUcn6dROz5hKmqACfjHuO3LmzTkE/446ieLQqBE6ef3YwNpsmrL28hNFNJ8fSlc6Xuo7fDk1RzJ+TY1OURE1UZ3ws9x6YY2KLbtRf1xh4sl/bF5dzOABEDRka9crz689PpOIMZxZ4IsO49bTRSS2sJS3GeKXr/AKTIEGCMFUDCWDA+JgCVtLR3cAK7FhM8tNCUF+SJsIqGCBDmegbXkcGSMJEyHQ3tkCgHsaRuWkhFedjvWHdxYZN6be/Mxvb9t27a27OpNvjdYqkChMeKiHqAv5pNcjvOnCg/qGjjucg9tC8ZDteukgGWEtI6iGhXz7luBfZbzNPLmy1M416oJy1Poyvxjfvq98wDUmBWomh8jrwdleuMsDtM/eR0vO1a3Y8JHeva/cXK7p1dKHUad9haEQaFRuyZamO/mq/X8sRhfJ5QQEa9LwEom9rmWwcpJHEDPtXuCiNKZwJCmyCAG5MnsCYKxdwpGybbOmhNfCg1k345/NLPyJlArh0hiICtUTGQr4l3iSiomIKMgzLIDgc1pHv3xPD6AYvo2oP+TsSabDSZBkPkvh4uiG0mdfi7K+dmXverdbz22dYn6363xmzfdLhy2IuBkQ41gGgIYmFOANPDeiNwcmM0kjB2TBtMWWIUbOQrMLmExminFhlFNyqW0XZjN/pd+/a1qd3F6mWzUpJ1PZnZvbXZbz96bv/m/iN7al21deoe4BRAy37ge1Fqynyk2Ns9OuO0pv//D05edf9eAiBZrMWz+tK//f3eeMdGMxkMbTwYSqWvNkwISBX2RTWwWtl6tXSvEtgVxIrWk3YAV8JpMRBVrD3RNaHOmIhKZELFH8TYo6UqFwigZx8bim8mDk5cDFt70mWva5flyjZ9Mi92+rjz3tv2re99246uHwuQjCYj6U0kSoXujGmBFOip8g4hrojEKJQQLgk0RRtkP3YYIYDx2q6CE29LeeslVWe8H32vFjBpqrf2RhnMS4ITsUqxCTfMSWvKR9Rv+gFEbkUzHsgm2mppXGVM9kCklYycrafobPOzc6LIWxLuRXG5mNvJ6ZmhR0nglnuOAycO08qm06kNirGt1gjrBgrD++m9L+zf/s6Hdu/hY1Hjo07frg2GdrM/tOu9QiOo12ktYO61q23IZFXXIxEmAFgqwggj1KERHh8cujr01NZCSxGVdyTmNhtlsF98nWczebwA17I9lt3o1YLE96kaNhcOVSh4Np6erYqBfbFY2EfPntkLwNrBgW17hZE9pO8fzru6jzIcc2t1meRpFwz/knT+lfkdkMTNyfhcgUAOyT6+Et6qYe3jjQJzgjZAdvbh7OvuqG6ln0nLPnDtlXC+LpgnKskO+iE8S/p9mw2HNuVAZVqB55SR7t3GDmnl7Gq7M+rbt44P7O5kpEC0HsUH01uKe3C2R62okvSZOBzDq0MTFFFJZ1ZWu73VaE8k0PUJi2Qzcp2107x1z8IsMMGG/zteLA4qEoj45pa2318OSMvXpXWig50pnWyzoSMjiZfbCTgobAdj0hvYSW12f760e5dze7wu7YKpLISYFGvktJDVRZ7OBr8jgCQFlKcVE5S3sp3Yk/mWTJ6NXIJ9CtEBXEs56exl8Ek+QeRAfdzxDB2EsEO13YWiXUyv9b9Pfk+w5YSAt4xlXy/DQp+cQ3idYZLaQhLoCfDLrVDPGoJ2XF/OytJOAGXE5aFPCXCy3xv4qtA4tfa7l/bA3EAyxiTAVHsPS01S3tPX8QMCczlNF+DEs9jCAgMx7HYrL5ijfk/g5BAzTq4ujDoTqbpvZE7VKpgdmOw82Zgk+7q0bx2N7YOjgfXrtfSO9Whmn6+29uHTM/uNzx/aE5xzaQthKaF1g/O3C9n1EoM9CYV4oznR/h978Ove4x/3798E7v60mZPX/fyrzEmbPWmWyD+x2e7o4MBuXL9u0zGGYBsBkeVyYWvGxcp12FMwXuejaniW0Nq5PjmwW5OpjaxrkwK3U2q0vW9IKtC9Ce8/UqZAHDrRrmAz9Zlvrxhc9+F9YDa23nBo58tLu2TM68aRRjbrfse+/YvfFzhZlivbok8YD0WTssHDitC2yVyJpipivFLJm/tNSwp5AYOuDQYDVQvJDPBCOITzV7sKE2AITUPuji649cTWrNyT1hLj3WoLeaXIZuJVijZNufLubefzZ+i6CVB59S3xcNg7ywK/1dJoBLWxOVxlS5obH8hdws8QKzpbFL4eVHuLhb04ObU1mqNgt7I1UZalRg439domk4kNxxNbVbBchQ0mh/bgyQv7zd/+0H78+3+o1uDxcGJvTQ7serdvs43ZUbcnkRrTOBh8DSW+xunSRFcDTjTWzlqJCR1lz4ii73lfQBMKQIgMaIzqJK3NpWMK+NECJzrUmyyXTLCFw2AKy51dpefAFbbXt2W3a+cd2jnn9rMXJ7ZkxPLoUIcP/WoJNWU45eyNrP3zHoWoVX9Oo95oUbkRGZWWT8kAQALVi/lQNpWM9vYma56ZE3ETwXLpuuj7Mxrr/66DhTWGky/PEb4PbMC7nczXYE4mRV+2AbTUsPTGz2G0mts7k6H94PZNgZPBKnJywl9Dh5Vs3iPjarX00c3UG6hqDrChceiwHdOtSSgYx7FGP1uOvbEnZKGQLVI9Z+HL0wYvPqr/MvPirVv0I7E+mkKgVbMHePKXDOPr0z4+IYLhIvsUjsaMhg+sGqI12dnHz17YR8+f2wnrZza1/nRq88VSzJe3rV0knxOjEjHzbPX6ypVabGrl0uBDg85jARvGNQq9kjvousV/inhZWYAQ9FeAEnJ08DXhPmpCR+AsptBi6o+35ZYFydJ5xhlroej3FWInV1jASYSCSqsRFvJ5/QRRYPX6fbnDnqyWdlpV0p7IcIy1HY61yZy459AeLF7V/iQOazjtbO8LibSM2L7GqZyFhA9auMZKRYs0YxufMKWVvOvI5wQDNkav+zxn+Nqw39LaR/yN2BgWMSQHQ3SBtC/Lpb0zG9ov3praqEPKds/KYmz3lzv78PGp/ZsHD+3Jbg9OvH8Q7WLavilqzvejSmXf1vmPEZy8ijnJ4r992zv/4v2/lKMOVldrsSN4htDrpJ+8rpZNvg7TOTdmMzscju1oNLFr45kNyI6gmoIODwre2zo+Focewyt/72nqkA23Wf4e2pzKgwecDWi9Xqulo0mXXs+W5RrTBVvbxhbbymY3rtl3fukX7K1337ZdAavisfM8zB7o5smjgBPvM+8/3Do9LNQ5IHjdcq71SmtEANpw6FMyAUqwnG8/bF96Zq5QzglQMvhJ3yc2j3yQGy8ViWDpd0bce1Y+LW1CcyNVeXsFLufcJlAw2MEYw0vmpH2z21qT3Cx8MwEbVdLeqN5sOavicQI4Ob+4lLfJq8AJY6CAkyEOo9w/DvbewHrF2J6fXdqPf/QH9uFvf2iT/sBuDKd2fTC2Y2MaZ2eH3b4d0H6rSxsXPdmfswnTdsCefkDbTRptwIm3ajQVEL83m97O/Sl0nWLMWfcoW1CxG/ohmRSTi1elg1S2Za0MFKfVuRZsul2Zx22GQ5tb175YzKUzeLHd2roYqlKC7qbaSr+ENph0QOli2EbEGs9BVis6iJQHlFM6bpmur4uARFxllAGklg56E6/Esv2mlmK8N16PwH6AewEGeWNs1UP37JyOzYaFWBOxVeC8qrTRZmOTTW23i559/+Y1+/bxgR1sK+vMzzWKCd2t8XnuQVSI6I/8NPZ2iu5B0Py6X9qH3U3YNUEBGOBlY427dGpvDOjgLnyEMq8lWYFWNe6fEwC/iRkI4UZqTVr5Uk1bQa/RQYjXAxgneoyAM01cP5goslIKs9HMni4r+/Tk3D6/nNsL7sVoZMteR2CDiUNYYZkyRrBi5jw5M9IXOIF5WNYwJgB4b9cBUs6rlbdHBPh8QWq6J4o1DlCeCwETkqCp9vkIcKJcqXw+QlwrG4eYFsyCKlle9h6BE9nTI8B+ufWtFkdEWEhHQxujC7Da2IvFws4qpnS6am941pPb6Xtx5TYLurpXxK8NvRWMSWCR/cRd+ti0cpNehU/a39f1NdGGlmcWVY2DEwobzqWiqm283dn1getNZhSPMhmtvQXW69hkPHLfGIT3blfuEzys+2plt4Zd+wt3j+xw4BYGq87AHq279uHjE/s39x/aY/KVmFIDhAaLCXWpgYGMKXAxgSjNbPnu+bGrza6vgcxaAPDrf/aXP/PPijm5yqC0mRPfrl/Bcv63d35xV67XUvCzkSFuRdQK0FAuBo6Q47EdEJw0Gdudw2OlOnZLKrGdpnYYOWOqx/0GfPolx2jrEkW/h5J5RL1n9/poI8jezaq897qx1XKtB0bVQBcPBx9zK7s7606GdueD9+zuB+9Zf0K2CZbBbN4eViVbaoRmjBBrkXo1RHWhaZ4o3HLsTCwN2pa152vAAIywno7EYI3Qcl1e1Q/Lhy+Eds3BFBM3ekBjlFXtq9BMJO3vugi/DkolVsXmScVpma8bmOAnaVBf33nMpht242vSbBTxmnM5Xm3v+EMOFezpzv6j3ACP909VNV8ubbFcCZzABrRZGZgTHerbSuCEq9QdjpQ/UW06tlxV9vmn9+0n//5H1i+3Nt127eZgZNd6hYSVii4HQFZr5R/JuA+KGiM7gv3k4ulTNF5B+0iuXISbrjTvwK3w8x613aJzSidxS/a2dcBqB2OdRW8eOpZ+MBoDebMUMpiqBoW9KGv7+cmJPZwvbDUY2ro/sIXaTCZQlYLOl6lJ/xlpN5+W86498Q1cOhNNEjlw0pSUAIg/L2z+HGL+eyYNZ0hnaGYi+sFN2rzqdi2eC64lhGWjht6OEWGYE23GMI601Da17seNom/vzaZiTG71OzYulzZgSqEuPV9LGVeMBsNreQtDqbBKSQ5RuA59nJ5D8xL5TByOOcGQI9qKSEO7AMi9EvCX67W9iSVDsP+7mAoMI7tkTRzD+0PiRnD+8L+8AQY4aazq/Jq5Nom2Gimz3Oe+Roc/PSGiYGPr0cjq0cjmO4Supax/vVJ3AzU+3FV6fx/EsG13tqxqF09z/bCCt529KJfa2zKEUlV3eDHxUNLS8UC/jg1pzWxqz4tx2aVesybnQmDv7N0eMOQ1y+DQ1Lx5AeYstZ4v4ViP1+DPEuvSuusDrMz1Jsul8nTEmvBvvoM4GIn9o1385N6j1+B4sNm32sexg1r/m7xvzfOcjFwAnvw67XNq60arlj0WN9xgTmBCACe9spKT+VGv8DFitTBrgRNNmRVoKoc2hfnnOihKGnDXky6lt17aYae0H9w+sBvTgfbqNbq6zsQ+fPTCfuPzB/aw3ip1vZTNv4f/aa2LOUFTEyPh2eOJENEEJ3s/8m8OM97UtnnTd/wPAU6uMievBSe/dvz+rlytG+dOXPI6HDiMfmKGNRnZW0eHdn06Uew0xk2Ms21Xa4ETdmg39YGJ8EkOeRuE4RXoVP30VqaOkD3+I0xx7PqhYHafE3l2hDcBG/KyLgVEltvKju7csvd/4bs2OJzYGlEWluZEEGMYVfS9LTMYhELfDXlQYuMQqdejZ1nhLH4QIECsalsv6ZubzWYzG4/H/h62hAUWxiGcm9rVjVIXNYLkEoAofj1qRKn+c7InRLPOuIejoiZ1TO0whf+p3+1NrtStZCBhak70exg5aSMIsferqLLXLcz9BsLP8Y3Mv96rbtf8bAwjGYB8AAAgAElEQVSvEyZ2ACoIHFUVBUshhkueHVsbTycamxxMpmp1oD3ZbTr2/NFz++wnH9ni6YkVy9LeGs/s5nBkw9rHhHEm3VVrsSQDAKWUelyTTKrN+sqvaLJSAicSlgLk8D7xloEwSmpGcoInHUZ16Pg24IJrWnys18pDGLvIwDlw3dRMkffDoV12Ovbg/NzunZ3bSb2xZW9g2+HINsqEoo/vOSYvr424v7RmmLbBRyImjTxFOSYM8I4IIKiWHxW0LO5dXwJwUf86DNWyLZRrwZ1H3SQLEM/KiaxmZwYap0xaAoDBwg5HhU2g9gHzm9L61cJmpIt3evbu4YF978YNma2NyNBZL+zaqLDNcuGCWsBWgKo0FsuxZpkEBtDyHnuMUAfgVQWf4km1UmPaDOfnlkfQVdYkGUwHqHsxsTMCkKvOgDUHYRx/Kapse5+4UZ/7KDXaLMCplle2S6VCsU13YHV/ZA/P53b//NIeXMxtDqiYTGwLQIX15Wr33IlVY3sxdSMGoRm15x5Gm5DWCmAiRNSwKQhMl7a15ab22AGBE9chaW+wrmv6mJyU15TrhsQyBjjJZ8M3+RSGO2LnuklPdsXkUfdNid3ektS0Cvu2AF08K310FD2NRQNOzsvS5uzR5PEwNi1kozsd9/ZlXVuzh70CnFzdm5rnp/XIJ+uT+2mCnNy/ZE+B1UW0THd9xpeyreNBlkW9sSGaEyIx1Nbp2UBMopvu7bo7OYrzTMgys+Zscn8i2Kk+/iblhX331sRuHQzVFtv0xlYOj+13H72wf/XZfXtQVXap/CXWjRrSag1qj0qhcay7eDAaYJfhLW8CEa/79z/v4CSBR/v3V72XVzInvzR5a8fBgBET9C5Ikyrq5mRit9GiTCfqSQNMaOsYRlzlWj06+aGQ/bFxMZZcX9lUpeJP3wBfvPngiKbXYg6Dn5ppmcI2tR+6Pl6JI2yhlk5pG6u6W9sOe/btH/yCXXv7ts03pQRlxWSofx9Nx3LvU7BV+Jf4j3S6OJpJ7oIZdHMlvQQTBltbzhdG+2YyndrB4UEDKJS/QY94uWpSfvmzWKFwI1TlEOV6AhQAz9XDyjfWaD/EpiHqNaoOfb+m772/ffmAJpXv76YVXidW3ZNWMzxQLFQAo+ZBTg1CVCi+2XOKuEbImRymdlzjQVW8XK3UUwcwNpWsxms3Am3iLbalTQ5mbjLFWkAPgmZjtbH583M7ffDYHn30c+vN13bn4NBmTG+pvdAV64C3wBAGRW029DddGw3Ykl3JnhS1b1BO+e81Pj7+l8zJnjXydgm/mkA/MSUOCjSKG+nSsIOs/8loomr3Yr6yEpnkcGjLft+eVqV9/PSZPUcjILvuoXWHE3eBhM2RMNpBef7yw9nHCPeMh2fjpGkdL0+TOGE8qIdTr82jFQAz+vyYQJAhW2g4mp8jpOXdLPdDiVHwZhIMI62tt29wex4Udm0ysimmeVSO1dKK6sJm28renR7Y967ftHd5BhjDrJZygMZnRsLLFOE6/dGMjnJNAV8kcmtthqeMGKIAJrRtU8+kcD7AIe1gmfd59Z1todSb6N5FAaFKPsLl2i1XtSjQRLTXdLCUgTd8VD8KBGdngomjFaPnJPQmaAm2Oxnu9UZTq3pDe76q7LPTCwGTFzCsg6FtAdQIXWEdWIpo4GR9v3eKZqVi9Kj9QPtgxliksV9ocro9MTAXdWWXm0ps3GK3EfDhOjFdg30DniZTNHH8PUaJ6KwkpvRcKXe+dmE8+3Bq2/g7FWFNptDeDE/XjBZxtD8xIZNMJ0AyQJkJHcaFMZe73O4ETFaMrTOhJPaMtedWDY3mKFo8TfslmJg2gGxn6TRdpWz6fUWH46WWTotR8Swq11k14ITXRHsGUWy9scMAJ8eDoQSxMIlyweoQy9JVqKic0Q0fmJF1d4V16sqG25UV1bndmmzsg7dv2mQ0ttoKW+5G9tllZf/nxz+3z9elXdrWSlgVfc/IHAMMqxUd1K4WdbTPQ+bwR9Wc5He8mkv0TUFODkB806/7o37+y+zyfkovwctLRfZ3Jtd3UGPcRDawG+OJ3Z4d2NsHhwIoHpJUySKZ+W8mKMrVwrYgeHqdUOC6CWFewKbLw6A+sN8X+Ucw1cKHxj/9oFEzY4MHClMPviHzICuqXI6XW9tSRIwLGx3P7O53vmXd8dAuqpX1xkMbHc4UdMakDq0kFi+Hm8ycQhCWAMWnNtzPQAIqgBTW+KvS5vOF2jdMncwODrw9RGLlYKBDuMLlVo6w/uBrU3W4JajAFJA2SuzLATOrVVQlvqkWZMtEJZ/VH39GsMamkL3TfeX/5VvfBifta83mxGtsf1/f2EO3E0AoD+4EO03PXqLTaKNFKKKbB+3EnCyXSwGV/Hq1KfBswNo+rLVH04kVI5J6yd/p2AZjsEVp1fnC1s/O7OnP7tnm9MJm1rWjwUiVIIcjbsTu4wDDVakKYmx9Nh5DhtkGYzjWHsBTolMHgvlAasojfDLE+4TgMn/nOuQYtI+R+Uejr9GUw0Y9eNJZBcjKjbxLymJgL7Ybu3dxbp+entoZfjuA6G5hvcFIvi4OJveZL44VgpWJNgyCO5+kcfCQI83yLIxpDSZ+Ugiu9kg4u6p952/Mv0dQ2I2pm9zJ94Be4GVfCgjgyenZTNf8eDi0o2GhLJZuXRvNuP7qxN6eDO17x9ftvdmBHSPALNc2BPQjtqxrrVOn5JVEFe0ir5KdBd9PQLG+PAE6tTR+0CY4gTXQYcK4Ls8qrbvoN+fazEPIBecO+tpOzdkC4uvJitGzFeC+/eT4M7t3PfZnMKzuI19HCcSAYMAf6x7dVDG283pnjy6X9rPTC5mtXeLSixtsrDGlDAMIuL+h/+LeZdxEFkIeC5DW5fsCROPvnZ7NNwCSrUaM8RGZ29bWYZxG8Tdk0m3X0Qgx1vVoshQDHnurg5No6wQ44X2qmJBGCG1JpeuT2UPZYk4tHHcWMWg6TMlfhWkxfFo6HbVyLmBSyRnCnr1bODjRemu4NF36dqHgBYWvUW+hJkPbKr5etjn5yjPvdeBEAtMQufu4vj+X8joJ9oTS4wjrggGtnZ70O6jLCBEdDphiwmsG3RlriqteOBAsLwVOro839q23b9rhwYGmuObrrn1yurDfuP/QPluu7ULgpGsl+wttOa5Tgqbcg30Td4bad8+Gefomh32eE451/uh6FT/BWsCppRX64zIyr3s/3wicfHd4uFMGjnVkynT78NhuTWd2VBCQBPWL6VLp6mZQeLm2GoaFHmgxEM3FoSK2I6paVeVRmYsZEN3poVV8uPtmmDZhQkVvLqd0uh1blaUtASDDwnqjvh2+dd2O796yw7du2LwubU0r4ejQBpOJtxyYzMlMhfAr4PW5Wh0dTZqk+ZPA3/lo4k7mY5cXcx22k+nEDg4P3T12MLDReOQBeDKX80Wwr5Cdeegx3gyTFMI0Du5kGQApHKmIbFMM6MnIXinK9ltoPdsRrV75lbu7p8q9JbWf1nGPkpeRZ04q7G3F2/+eFLko8ZZI1JmXSI823lcpoMWhrYpXFtHb5u/l0tHv2GA0stFkEum+oIqdrS8WVl8sbVjt7NnP79vFwyfyG5h1+p4UCvMmJsu1L3VVKYOJYMkD8pwQw+IjAzhRoNve1DsPA4EaMpai8/0lv4Vw/XU6OEYjmzFqv8AJLtCbVBspWGwzHNmlmT1aLu3+fK4RYiZ0KtwkqbcAMpXT57zORpAYEzq0cnRg87oi7NLZDd9MRPsCvlW29NyuPia/OOCy2obe13pTts7eIC/3c1+TManRSFBaQYKhWYDxxEMGjc+hRiQ3ag1MrbZZfSkB7HeOr9utYqCJnW65sumwZ6Oia+VyqZwVpdvGSLvqkDh0mrHXaPepLZhxCxEroGC2mARD+K5rg/cGxY33E648W3uBXG5mL4k+cyqKddR8b2cC0mvjVZvglw43TX4xwl3JaKwLUzEc28p69vBiYffP5/ZgsbIz/G5wQYYB0prBJyOEu7B+tON4LhCLRmGWU1cwKDl5k89d9E61DqquV9vL3cYu6tLmMcHD+6AEmvUKKzYAE8/VAdTLUya0WA4IQjB+BeT5ZJ2/NrWTW5lcyXKx/6itCcgR4PHCBM1T2TWbh78J4GQFsyor/kLPgNsZtE3E8qCM3/3R3gtmX3FifZND8FXgxK09fYovx9a1PsPluVtvXAi+3aojcH0wUlQGhbhHrdQ2GvhaF5OiZYQGcqDWT3d9aUU9t+Nhbe+9dc2uXzu2Tm9o56udffziwn7zyQv7dL6wM4p2WpQxes3EX6aLe2HnYYAawGiKiG8OTtrA5E8CnLzUE/1j3p+vC7Cu3vP2s/oSc/KLo8MdbpGo92eDoSZxGA3urNfKymH8kIwd1M/lemXVutSNL4aMDmOu5mNpSQ/pRmhx+CSDxrPIgej1bMznyxDKRUe8kKwmofQJ6fOKfakAttHBxAbTob39wbt2ePuGdcYDtXN6k5H1xiMJjzDRcdzAZhH+JloB3n1nE5VZGm0c2i2ZxBvgBBOri8u5DmHEsIdHhxJ4AlD4s8S8snZv0fahz/AD3/UGzQRO3CG1KZjsWK318ANKmtTU4DI5XNOR1KcFwjC71d5JilYbb7SkOMBIKxYoiU1S11LGaHk4+YalsdbYtJI6T5pc4CpdMxE7wl4xih0sA2p+rovrISILJsAJQlmOWdKBuVbFaCigyGgsRk/ri7mVZ3O7hqvmZ/ft+WcPrFjXoljZMKa4Escpp01HrNpOHhwSxwInAsBxOKaTolpRyv/wjVGwI843X3uuR2loz7Suj0M8N7gUEPLt3AG3I73MplfY3Dr2bLW2h4uFPa1re86hMxrbphi6HoUx01i/vrm7joRDGWDio94uZPU/5/iva5S8ovXWU1k5Y5gPpVv0e2xDCndZ3ntw8nK1lBoDgYQ8E9KmPdK4jxgb7vW0QVNBurCSEcvKbvc39oO3btg7FCQwGauldauVTScDz+uVA+w+JTetysNKWEDDHXEduDZMjw4uv7aagHGfeOkt+F1/z+sbePsjAXuz3pudbq+dyHuX6znvsv7cuP/6a8m1zuGo70mrJdkSwGFo43Zd91MSOBmOzYZje7Zc272TM3u8XNt5h7A7WJOBfG30HlhjFG0C56x/Z28Iy8zCwTORHBCnRsjBGB4YPhqtVzUYytoe75N5VUpky3rAXHHY6dmk01OgKvsmH7L7R0AcZpLsn57jtBf8Rk0uQAIYVJs3RoZhcgYktet5r72tiolcBDlQhPAemCoqex273G40oQM4oQxg8sgItKSF23oG9wdTZBm1Tiq/b+k98/IR9scGJ3rmI7gzzDsbcMKPrWp31t1h9mgCJzfGY/nEoK/cbUoJ8vlA+6c9Xc9ez1Oeq6VaO0e92u7eOLQb165Zfziy02Vln5xc2u+dXNrPzi+lHVqjMVN+EmdihJE2ba6IENCZEYWGkOXXp46uAhNdu1bL6Jtcy7wLep6vTla1btEf5Xu273D7e7e/16v+P5/r/PrOXzu8sRuhJ8FISCKgjoREWyZYODDqWsZsvr5891O1S9YJfddMFQ1qkU9TiJ2qNnQFQ7lQTjB6KwqFv7HtgXjVd+f7EPdero3XQfCW8joQSU4Ku3n3lt15/20bHo6VS4Ht8/Bg6pRjtbVhgYDVe4dMd2i8EPKZ7xNGOxLqVv5BdZ65NbydVVXHREophuPgYCbGROzJcOjtmfAL8ImEveCMC88mxyhatjr4HoAQxrHT9wINCiAOsW1uwp5q7KKsBCVNsFn0HdrTPsrSCXDCa6JKcyM0b7kkMMkpKa/SfMLGiaqXKfI9mHJgpXZaChODAYMxIfxPRnM5Dq2fHW0d9e3M+oCT4VCbM7+wya4XK7NlaUfFyC4fP7dnn9635bMTG+2IeCekDKOjwqeqJMbBMhsw6xWMpphi8suXmztAeAR55odAk++ZAmesvKYPxNo8JzoctX5bzEJQ485y4EdR2Krbs9NqYw8vF/bFfCHNyRmb8Hhiu8HIRwUz/0kiZ5gm/0bSi6Sbr6bNurYG2KblfIgNXeTshDeGXc2aStASglId/OFB03ikZJCdb6NNonZDgHFtA5zwU9DTHI1HNqHNGTkjjFciar/W3dm7w45978aRvTUcyUWz2JTW3dJKw7F2JZOz1Iy5JX1wJrAiEdIp9ibAiVfyMS4pe32fCNHGo2JCsDOYy43MEl1kvQcUDcPQQMwvtwMcJCTo8fTjBAN6LvMQiJ8v8M+1iYPcXyPi49I0rs2BNCInp2Ofn57Z56cXdgE8G01tyT0Xa+LvXe8hM4Ew7IrDnhYi70Nj3zDBaDoidTfbyj4ZF0hStveFPE8QNCOCXuAfhL8Ge2Z/oENUrQmNKSuHN6ajiDnAGZW/8eu/L0z4c4xyB3Xv+hDAFKZxAMKYkqrWCndlr+Y/2mQANcakFfS33doZrrD4ooSmjEJFeVRCzd4ma+ZwtKz30zn+AOZMT5wfrcPwmxx+Vw9RL0ZC7xLOq2rvxBp09sTHrgHjGIYiyL8xnsovxsrSOtu1Tcj0Gg7E0LKG5Ewe0gNE48NtZQe7ym4eTOzOWzdtOJnYs8u5ffzi3D66LO3jkzN7Ua2lOUlw4uJrvw4Noxt2X1rr8Rzv55e+mnd4JTBJFBZr/esyF+3P+7Ns67zuXr+WOfm12+/sVD1nCiWj+TznPAw8/DxwYR6GpkI9Y3PRHg9oJZM2N8biodUhqL7oTofNKFA5oKT5IKGW6QiqTZxcCcMqYRhgEtwUiSmK0WRgf/mv/0U7vHFknSFjbR3rT8ZWTMaKhcdeuosjqcaFfWSYw2KzZcN3vUKNNoIqifcBM8Boc2ThsIAQwCminhG9ft+m04mNmXsPgAJ7glMq4tDxZGzjyVTvnfFavi/OkKQ5s0HRBpnPCdUmZgOBKmOxO+k22NYAJ2qlRNuLazXAcj8eMNfN+7GljT9p2gZK+ki0i9z2QInXws8AZHgLyVsNjf10tAxYBPn36YSr1GEeyjRj8scphHJuzQ/okBAxfiZMEoduaiz4+mLIbBdY1tsziNGGABF20PnaXnz+yO7/9BOb9Ud2OJra5emZtCWYHbGO2OQAwTAnql/wO2HDhbnDt0ZVDQ+8h7vpqNOFitFrpU4nOHEgnYwWa9EPBB/7dJrVR0kdfPoI4FrR5307qTYSQX5xubBniBXZAkcj22FPjvhblvPenvNr6uCETY2plWRNso0DYEkxqzYliX+dWeAt+AHuQMTNV/Y6Eh3k0bveb2ixpcnrzz06UnuAGRjVr35Xq3Nn437fBjjDbnca4+4sELua3Z0M7dvTwt6dDO2Y1g826YATI8yR0X73AMlMKge07oCsZIhgTa5SwwIqTHU0adF77UyMVsUECaDX72MDYMLErhFgJ7BpsZUxXhPnnutNMmBN5nM5xqxgTuwQoroOfKrrQ6uw17PL5UIW8xwsZCUBRj87ObMnq9IqtEWDsVVhd5DvR4JxjWPspIvi+U/NF4BeAFXM2X7s2zNkohAQoRJTO2hZog3Gc017mZgQWJNZgT6ir2JRTE1kCTFlBnNC64UiTa7BErb7GtJ7U+4NBZyzvgBlhMm8Z2+L+hg2e62Wr94OrR28OkxmcQszW3Q7drapJNzdAMoCnGqWKNZAFu/NlGZClZacIeHJ1QO0yTuLf3hdFf/av49iw20p2mJT17/Ilw2hvTJ2dnatGEhXOeuGj4lVNiYJvcDl15l7dIxMUvH1CML75drGVWk3pxN79+07Np5N7OHpC/vo2Yl9tjb7JMEJ000aJ3a7g3x2m/2G9xhEidvXu8TgTb+uAhP/Ogd6jT1CW1nc+oZfxYo4bHxZc/Km1/JN/70NPF75tV9lX/+P3vsWodNqs2CkBssk3xI8THjQG0qWwz+tttN7Yu+EmnbLPlLoFw4zIs3/h94ETxRyPMTQZDthQP/STXOgkbsy1UKsurRvf+d9+yt//S/aYFxYd9Cz7pCe8ECusRhO9foeOMd9QfuBuEmupVtYhUqAp6I9Fdbim7KWuHW9KrUBEJrmGSSh2ofyHg5sMhnbZDbRQc8D7CLHnQ5gDujz8wut/MlkKtBx8uJEGpWjo8O91gbtzAr3yL6tcNtdrmR2dnBwIOCSrIrygGKEzw+ZvVNsA05i4eXBlrkqGdQHWDg/P9eGT84NPzMZHGdq3HCOb8O/8VqTYeFrvMXhgMRJBx8lbqp7xoal03GtDtU+m2haygNOYEAAXrK0r8oYgezLD2dsfTt79Mx+9pOPzFYbmw0nVi5WCo9DD4H+BDBCZUhLBwtp1gMfAIphUq4Sw7amrxQVH8LUhi3Ihz6Zvj0wcdYkwYk/KgLTkZECazK3nj1dVfbgcm5PGKXGIRZmiqmQXl9gluWdTsICFSGy5lCS3kSHhU/jAHz8OkVQX7QTk4XEvMtbHDEqqw0nx1qd/s2gP29dePtIeoIwkdNILYCp5+6fiHtzEgbBpwzUEI5vdzbjeVysNP3x/tHMvn80sRvdnR2w9uWhsWagWuCkwEeo1vxB0/4L0jTi5v21+PJMwOeGcsptifeq7SDWmLez4n3BugaJ5KPhfk+S9dP0SYASB4L7TTnplsaNFsDHo8PjTJGjTmA4Lqdza2h0mA7M3JMFYtGisEWno/bdF6ulPVqu7RTQWIzM+iPj9tBo9J/lU4U1BZTuqT8/aF94gXJdVY/bQabeUpjFecvK3x/AUWAUZjOzhXi+0PdVG5t0CzsYDG3WH1pfdAxaE/eM4r8Kg0zYDfHEfInr6jRJxT6d/jIhFubnAE6y/egaLLNNxxnmjlI/YFT6OlyXCvrb2jmaE1zDET/HCLz224R8jR4zWn/NGPmeJXlVxRxPaYjbm2/StBjedKg2Bx3gNv5LgKLnujnRfWINeQIjxYe9vl0rhnYk4EdcxtYGRqBtIQ0cz+8SFgRfrR7Fdc+6q7UNFms7Ho7s/Xfv2vRwal+cPJVb9IO6Z59gzsjXAE5wfI5FnXEGXu45kogm5d6r6jWgIt/fq4BJG5y8SRD7puv4ZwFOXtXCSeYyLUfyPbU/t/NP3n0/mJNof212tllX7pLHJid/i7BIzrl6PWG+UUjMGtM6PCSatJFqPWbo+Vqp5LCs34qNccMiPzRkNhUbKPHf44LgJXqutf2jf/j37O47t+QlgMalR9uHJOTxWEJCn/T3dgTCNtl+hOU5baLFYu4sDgCLlNCqtuUCa/6V2hX8eTyZRRW8FdPCATubTmw6cwYF2pnDnMmVi/mlgvDOzi/EnLAZnJ+dGanOOaaIYOr27bfs6OhI7R4ACa67Jycn2rxu3rwhBgXtDptMX+FavkQ8NDGD2r38SNbKN3Q/nDVqysYfybZscqenp3ZxcaEeM1NHGMolOyJfjxAct8FJLgQdDOngqSRU//784t6WtKiCiuTQEUO0WLiOQBUZExgwEI7Fuddq2WxIIubBH9vF01N7+PP79uTBE+ttu3Ywman1g+8AY8WqMxh7BVgh3BNgwcXRx4sbT69oMwDMYPwEclvji6qS2/33GEdOzYoehgAp2mQBHLSvdh0r+wM733XtwcXC7p2e2/Oqtu7BocAJAX84UK7WpQ6TnMwKDkf3Bvt5maqFH4ieC7VqvKJT20eHV2gg4rXLqThEjUm/C+CIMXFgnBM8SRO7doWDKEyzXAkhrUI7x4pnYkiwXVVZUVV2gECb0cp+Ye8dzOx7x1M72tZ2iNEXplO0crDp7m4lFGRsFfZFRL6eeTcO9MDMbNFE7EHcBwcnziDpPQhMOZJKR1uvKmMMtXE43YMTN03bs1xNVdyIPh185KTKNtyn+Z1D12My2MPwUvLnn6pVVvOIm2taKJV0AgQ7IoBGY3R/udDY8JzPIZW3GFldbqxgikPXFmYGfxryc7y14uvIwUm5ZjIG7VvRtOT0HMqJOPxwxGT6yD5Agt/RVcHuovOjtX5YDJ05QRAbbU761wJdXSa9altWpZgTpVXzzMqOPoAfQFl7BPpVWlLedhRODFaF11/1adOWzpr08IgqrFOMdF3ONxt7ip0AehoAn/KUMnl6r6FIQJkQw6t550rcouAV7p8y6g2PmOhJJsOQ3+9NVbpPu+QQgXvnKFgvHbSjDSzt2najVuZkZzJku4bLObEN/Z1Gi9FDcm/XNbqftW3Q/Q76PsW0qqx7sbSD/sDee/uOTY+m9vTiubyPHtRd++Tk3F7Ua6tg4BSx4bYMvHfpybLMa61pMScxAfpV77Mxlcx2aTImWbC+YVrnzwM4aYOp9nvVdYlx9leCk//svW/tEIq67wj/oWJ2DxL6j0rLCaGbbxbuM9H0lbngkbGg3il0I4vDhzZcyBc27XHCudGYDo04/MqVHaLV2CFeqmzU29oPvv+B/cO//3dsNh1oA5Y2geq8wB49BVlRSemp8Ll/Nk+oXNocCiuU9TpGT7R7GHPe2enZhT0/OZHQdTya2HQyUSVD+0BVRGdnN64f22TszAn6k+fPn9ujR4/s6fNnCsMbjsZ27fhYbSA2wadPn9rFxblNRiO7deuWvf32Xbv91i1pWDgYASeLxULUIewJ108jywNvD2iiSTYYfsgki6L+eU5ztMAJ/W1nUnSHBUyePXume3/t2jV9JCDxg3Tf5khxri+Idtdzn8ach4qqQ1H0LmiUOVtcWweFJgExFWS9YeTap3AYg2QBQBeP+yNbnS3s7Omp/ejDn9i23NnxwbF66YAT2UmLUXPhNIR0ZlzIjyPC4RRG7vYZIfZ1nxi3AvHNyd05Q3QG88LXaNLE30NW6r59smIYIe1Z2S3sfGei8zHd4vc5zN/swJ0fpR8hzsF1NYBYfnDJumpGiANspylU4wDbJEQ0017Z2ttLd/31eIsipnrEvjjjIssT6Y5cmCydB4cwHkBimcLzomUfzvvmdULkY95FfPxks5WdN9T2O7OZfTAb2awq7ajTVVlGbZMAACAASURBVP7ImEJANmRU0zBgDm4KLqtAldvVw4Cq1dZiPBJAuybI34+s68P3xZmEYIWaVlsqeV+mlxvtUKNPcWv8tktxilP9Nrq5YrVlYqZyLRBTiKQjCx06kwsw4cBYl7VhvViPJ3L8fXJ5aZ+9OLHHiD9p8fDMDEYameXg7gO0ATehc5DGhekM9hv8YAo3f0xwAmBXO6Vlupj7YLYj+bOL0j0JnrFtJnJo5fCBEaa7wcZUXeOTQ3vFx9Obj2i5eqhlsJ8CQK4nQ8/CXugGgKbCbN3Z2Nl2btxcgju3pIoDUkYzjU2flKU9ms+VLbUWy+Iss7RxqTlqu1W3PU7idno71TeaXPN5nl4FJw1bcEWg+boDVlc3n31Vy9kUjx8p4TyFLpNOGKrVNqxqjRPfnMzsGgnFnDe2s8PxVPfhYn5uy01pnRFTVuQaodXaWbGsbbA1u3Xjuh1dP7Tz9YU9uLywz1c7+3y+tMfLC4GTSGryjK6wFUgRebInKvT0Uh24fV1wkp+X2iI/9b76698E8L6OQ+xXtdrepBnaT7d++ZW0wcmr2j+df/ruBzvFvYfDIaZq+4+uJlyoTlwA5S2CVPhCWVcYbiGu6uxEM+JyCNUoB1c5Hu57wrqYMS2japFNHrvfsrRrk7FtV5c22JY26m7sf/3n/8zeu3vLRtDLA99kFT2hfnGAE3QtRU9TRC54Y+IZrYkLOalyOVAU4kaPv9u3NWLHJ0/t/sOHtlgsbToGnIzt5rVrNpsSfFirncDs++HBVDoYQMUnH38kEeqv/Mqv2N/+O79mt96+qzHLn/z4R/bDH/6uzedzMRbnp6cCKqPRwO7cvi1wQqgiBzlMjgOioZgVGA95u0DzRr6OX+mYonGHKg89i4kOrn4yJ9lq4fsATgBAAIc7d+7Y4eGhY0HYiCFT/cl0hQ9MKtMblYsvHj5fG1xUvM7UODDhdQKKuB7yP9HYdMcGQ8y02Sh8s3Whr4ueu1t+79uu3NnyYm2/8+8+tIcPHtvRwbGNOj07LgbaODQBRo+XqQQAIWPsVL7oIABy/FlMtBv+uSGbj4u7Bi+v2z6lNjUmWUlr/DI8O/Y+HC6ErQcje76u7NPTM3t4ubQF4lj+viiCqnU3V4Iw0xWY3z03x1vJCnqLCbQcHdbhnK21bHcGU5BANDcZnq89W+IOEiIdU8zIQelhNA4KOKAAJxrP3wPa7EM7k0hgJ7T2RqZqaE6oHg/6hUSwdwd9O97tpDkBnBxg590DkBDAuJOT7xgHZrZB9EREW2CHH87GGTWRG1i+V3cllbDBQxajfeGm0r4naF9+GR3HDrY/ZBxUx7BW3Of8WaqUWWXKgiGfZucCV2zlAbhi1si9QcDqU0XdfiFAyT7AyPhqPLWzjdmDkxP7/PTUnsOa4IoKS6BCaKBCDQaQ1gotAhdmd6zHlE5ojXwSz83ZUiOUBYTE7LE/5dpVfS9mx8fq1e62joTLE/R5YJ/aYwdY/zmCqqm9MJMUS9ICBzkR5Z4+3tryDpNP6/jYt/tQwQRf1ks7s7Wtu2hhYFdo6fStM5zastO1Z+vSHi/mmlSiZZEeLzoP0lOlrS+5MqbfHEdxjxN+NmyAXl97FPmrx46vHm96fymIz8DJWPzJ3sCoI4oF5AFOWP/XRxOB82nHbGK1xuxno7HYq/lybiW6x1HhFhV0yohqWXlcy9HBzI6vH9lisxRwe7De2v35wp6s5u5zoucf03IfIWevzvWqEyojwDKn6ivAiUvqXj3llNfiPyQ4eRPwyfPkdZ/3RnDyX77znZ36uRKNovsgNpqcE0d1BPdpMQb137AoEnvhmDkwyFn8IVe1gxP/qOUwWCEaU2UT6iS5wKZN3s525UbZEdoEOdzKhX3n7Vv2L/6X/8l627UN+2ajIRUPUydOf3vMtTtNQj+vVotI2typbcN4cFkyhbPWJlTjYREf54uVff7wkcAJ7R169IfTqVTYt29eV13XZ8Gj0GZkuWu2WlwKVHz/e9+zv/rX/qr0HM+ev7Bnz57axeWZ9B4+6XNgJycv7MH9+3KcvXbtWNcVW3wYFt73crFQ9QezAfW7Wq+1qUE/p0MsWy4bK3+nA6sVF99u7aiVEMGCtFoARbyWu3fv6rXwdQA5RL3pkpkLJf/cZNYEeHFgsmdLHAy51wZfw3W4vLwUOOH7wwSh02HCSlLRECXzFIp5o9ezJaK9Y/Vqa3/wk4/tJz/6A02oToqhXSfRmAoFd19GzzH7Uzqx/z/ABehDBc8mzUErbxjACu2fOKu5dmwubPawN9nT1qgta1BmW075c1gIUCCCrU2ur2VR2OPF0j56+sxeoEWaHIjWXwLSEHpTZQO8a2/HSZvjyT5uQxWbjti5ABmpFdmP+UbbrhVst2d53LvGK18HKe4yGx6SoSXQSLfAiU+C8Hzxu3NArUO9yTXYSLMArT0ikXhnNraOjKiu9wu7RtUIYIHF6nbtaNi3Qz7GAzsaDWzG6CnMC6CdkEil6sCcOKD0++3FjU+EZSXntLWM5iJFOlsLeXi3Ny2g5b4yvFpQvuxfkhrCpPF1OWRMzH1GwO8iT9YDAFkePWiugRWE8G22tq63Vg/HthjN7NFyZZ89e26P5wtb4kzd70sMyn0f9AOc6MayWKIVhau2GFz3s5ConGIDMBo8Lm0+F87uW40wxpG2EAZ5HevDvLDuO12bdHs25nnAiwYDPA0m7AXe0pTws6RLCgv6MB5LZlvsUiMKjmvZmLJ5e5G29EW9stPdSvb5PAv1DhOxvrOIm51aOi8o9oZDqxH4B8DJUX21J6NtGefuKzxNGgpFB/NLAEVSxzBxC7akEY82gtHXMwM6mIMJyiiH/ZpyuoynR0wsII9pNetolPj6eCpw0l1dKLdoPBhqv1VOFE809xfwKVCKY/LOdhUmkUM7OD60ymp7hj6p3NrDxdKerC5lWMeZR5ECc+Lrfw9OVODFq/LSPF0Wv3x8p9Zk33p/mVn0LcD1kF/1643MRnz56z6v3Wr7OmDkSwDyShuq/e9vbOv8N+98d6cWjaZsQvtA5g0LUS6OPoqabInfbj+wsHsuMZEiYbOubE0UeAASmfjgmge6DyMqxthS5C26nQtcb3UAdcq1dVcLe/vagf3ar/wV+7Vf/Ws2HXRss57LXrhfZI+TCpFJBBeS7nQouq4EsLJcrEXZlhV+KZV7V1jPFtXGXlzM7dGzF3bvi4f27ORUlT/U9HQ8tuOZj4kdH0xVNdJiQqALpQ2jwlTJ0eGBgIaqQjQZjNFifT4Z67BGm8JhCEBAW3L3zh39/2effaYDEhEprSbaLDAbfIhqjapfyzXaOzJGimjzHAP2QtP7tOnCKSFc2Nffv3/fTk9PBHyOj4/1/gApgBMfKY6QrEYE6xkgOermlfurwYmPgbobLeAk/U/Q1QywoefQxlZb1ve00nwyYYCocNfFw882pdnpydx+57c+tAf3H9nR9EBj5YAShLBM6gioon/o9eVqyqaNiZJ+53tSBYlx67iJXaTJOKCLcUuBk8jp6bndfmMjH8ZoHCQYqpXdgaZ0zjdb++Liwu5fXtq807fteGZVt28r+vjRytSmvnFwQvMl7edzgsFBiE/XuE7EnxMPZst2jG8qCUo0ZRGmfCmcTVZHWg0xD95C8lyovX0/wIVXoyox9Blq98R/ugaRKEyeyAAXaEbfZWU/sON+YQebnVKiB+vSBnVth4O+HfAxKux4PFR8BcLBAaP69O27ABPACs8c2pTYEUIU4tjRW7Zab9Fbj4aQT5U0rcT9hpvmaXEOx1ptT1bFJFZLJKvrSPChPEP8ecSCAHAq4zghxjAWw0AMXxkaVhJAd23ZLezJpmv3Lxf2ABdgNHDjsZX9vq1jz8upRUzXFFYaPSLaKamnEH8Tug6eR9YDDA2siqfS7hljDNTQUwGsiYzEf4P5OlgTfid1mN9JIVZbR/lI7rItUXtY+Xt/0gcAfOrGr3eOe7ctBWSsyGHbL6Il6MB6tdvYvEt7iwKSDJ2OXdY7AZMXVW3P1ms7Q4+FNQLAS8MBIfJthBQREeH0ZdP2b1BItFr02nRzWwBFuqovg5M8ePMZaf+5/Xf61tI9xbHf+t7st37/NzZgeAE2ltZmXSsf7vp0Ks1Jdz1XYcyJx9QVe5my4CINnelOKplBxLRIJEu+Undnp2Vpz+qdPVmt7Onq0pacfUwoRxYZ14P35zqxLBz8dwcnUdVcOdHzOr3u/een/0mBk1cJVttF7Jt0K18HHL0K/LwRnPyP73y/Bb28551gxDdCAp6cWk4jKI3L1ehLSObcWqlN2+Pea6VD0uYx/b5mnJdXrzLLF7D3pAEnO9loE7q0Wy5ssCntl95/x/6H/+LXbbBd27u3b9hqfmo9CfQ4kGJcVE57HvC067gPyXpd6rVianU5X4uiLGtaTSbW5HS+tC+ePhdr8vTk1JYSNvqBSxuHnJe3blyzt29dt8mgZ/XiQhvxtYOp3b51w24ch8CV94Z8X1Vj15a87tEw2icDHdq8v1/6wQ/svffft7PTU/vdH/7Qzi/OBVQAMbAsgIfpDDGuW94rcIvLFIIzt993OlqsVqyAdHZMcKL2QVjqf/HFF/b48SO1jPj+vDcAkDMn/jAksNpXKO79wK80rtIhGTqThjmJh4mxYlpYmdbMA03LrfH76MBkLSXYA4Qxel2uuX/kJzGe2rUf/d4f2I9/7yeyid6WCKXZrHs2xtBNIMRkGsa6mPax8MZ+HRM/D+MSDS5wQv+bteAaJrYp2kHSqMTmJOakAcgexCc2gj46G3J/ZBdbsy/OzhTwd4YwFmMsAv5wM0VM6bujTzExCQYgVpKsV+BuJ+8fcoYEoFBBB0hhSoJgygZcRotODFUkP+max332g9wncjzkMQ7mrIaDytchHyFtse834YbpDSOWQ4JAvE0CnPS60ngdMNJfbe0Qw68KweBG15vxSZ65Sc8ztm5Mx7K+H3UBJRgzVg5QbEOBKZDSHD4c4o3/SOM/vLezd+lIo1nz8Lk9M5IbcjIwFEjaPsJQsA1idMUBHWIoai8W0NkgNI07QruL5HNcTVebrV3y7NLmHAzVzvn4BQ7AK3u8xAW4Z5vJxOpeXynC0oBttjZCBxW9JV4NLBxJ6F5MoGlAJNtTxQwA0tguAaRcnFZ1q/Y5mjZ5+HTk/4RIk6wpgIoAJIfpbqu1DoNIOjeTbNKdyeSQtqy3kFTgCau6bic7BD491NZeeeQGTE8WKGrRAhjGAznUlp2OrTpdO9vs7Nmq0qQarMkZEzu4w7I/0OqSg+zeTFBJxvFn3alsKcV+5a8pno0AKD5dE2vgSlvndQfdqw7IJk+n7ZsS30CtN/YF2pkdEwMI8Ouv12IOr02ndn0ytmnHWUGuLW7nSqWXJoliK1gnpvMk+vdioz8cCBQtNls733bs6Wppj9GqULBwXTPuQxNTCU5iRfrib4GTl0eJ28Dkm4CTq9fnVRqOV13btubklVNVr2vVfRUiaf3bV76OHKwJYJ1rswFf//Od7+3cLRHbEDZQp2JVDcZiBFxQJaptg517VXvSKp9LFRJIUyOQoEX1At1SOG28fQF7TdegMm7RprJuXclaG3fKX/+7f9t+7W/8VbPlhU0KtFp4ppC/YkoJpuXk483+XYA+bE4r3GwLFhZ9w9KqXc+W5dYePH5my2pjz84v7Ysnz+zZyZk2ni6UbM9p2Lpaq0J59/ZNbczv3LpuX/z8Y/v+B+/aX/7lX7Sj2dhGoOyoeNJISQCLyHd68Aog20owCZuSxkxMzbw4ObH5Ym6X2ByfnYlhQRfCJjJgo1Ria4Av7fXu3ZFalBQVJVL2fj73zA9CNgBYkvOLM/v4448ETAAosCb8fNou+fxmm2i/mB2gOXBxgzlnZ7xfmhNBWQnz0Lazg5SmzEFFRQFI21R2dkESzc4GIyIAJgKMg+HU5pd4zvTs+fNT+/Df/559/tkDu354S5Q7+hBFloc+YgwjRR8fjQ7W68ORDlQmexKc4IuCPgXRLAATVkVaFX1An2OLD3eH8p7Doi9/HNHTnY4tOz276A3tdLOzT589sQdn57YqBqL71zCGfcTYha6LwBubDx46/Me4u4IP0+8tN2BPJJVmJ/4NkJY5J6rym2sMq5gajBS+7vNxBHoatsTZkwQsuXGlQN2Fpt4KEvUfII3JJ1jJYkOWjjvEknA7oR23NRtszKadno23prwRRicV6bZlagTjKhM4AaTMiq5N+lT5GFtxvWsb9AHPjLlmEJ3rp3JoUgxj5P+IYwkmxWdqHSw79osk55c2Kj/1ck0mQNkDmP3GrgFbWk8hmlZLR6nnjDt3rDsYKRvmrKyUKkyA34tqa3/w9Nwer2t3+KR1QX6O2GKfMgQg4BNT0L5idBfzQ42LA0pgNvyQZZ+Tn43Mz9C/uOYj75lEpBx2tIbqWlNmEybrABtKGt7aUGxJTJZg7iYxs1f/7m7t7QLEt2KOeVa85+PMifQJLqpPjYubD76cTaR9K9xqe8VQbrBqSfQLu7COPV6X9mixtBfoy3qYEhJMuLE68ocANc4cuRmnng31lJzZE2COTd4Pvwzi9AIpmWIPC/T2y5sO01e1FzxlPFjIwED7pmJoTcRE7eyg37Mxt2O1EiA8HI8M5+RDChylk3ucAtOpvCQFoMqughlSLAG6LohHZ9cvZGNBAvF8Z/ZsubCHF6fKSNpJh+k6Qg++bIGTFlBLnxOfIvRfV4FJrvO8Zq0zv7mOOgWuCIjbX/emts7VUeKrn//HYU2+6nWoW9O6Z/mMt39+559f+9Yu3Qw5sEGEtGsQP+1QH0PnYeaDKQ/mW4S+sVC1QNn1PTo+N0YfEfS+q9M2bA5JYnk1mL/A4IwMd8qVxErv37huf/9v/g37y9/9wPr1SpqT8RAVTC0NBvoGesDKf6ideit3tVwVpX8xmBo8ALr24nxh9x89tU8fPLJFubHTy7mdnM9tWdbK0OgXpIuGXoB+fB83277ZemHv3b5hl88f2z/+u3/Hvv3uHbV2qOpHAzwkqP5xZoUqZSNycV86sWo8kDAwqiE0Jdi/Y8S2WmoE+fGTJxKovvfee40XSYITt+7Zg5OcPmlXO6k5aYMTljUiVVxpf/L7PxYggTFhamg2m4qqzDRWByFR7WQScnhnpBmYbzZ7cJITGe5xUqq1454N7irJ/+MzMxzwfhHLzgOYjESR8iD3+kM7O8d/szDb9ez3f/+n9uHv/MgGvZl1dhE6JmEAtLcn6Q7ZZKu12jyYJAFQVE1Cf/cLA8BgJkYVLydIVPnSpnifGfZE+Tz8P+CkKDwFWGdezxbdnj2H2l+X9vnJC3u6XNl6MNABRUsHG2rKcRx+1VojIRsDLAGTsKXPPnwzKcBYtm/GHHDcG3fgBQgDKn2z0jWWZiUyeFpi2Gzr6PPia7Xp8+eYeNGDD8jWNHdW6F4U+MHkmzPXDnAy6exsJqM1WCiurTtBj5gK2XXlgQIrxaHJQdzrcg23avWQSTLtmR32e3bjYCwtCpZ73c3auru1dWn5oAWjOldSs2vVxIoE8MhE6P2EWWhpXnLs3e8Nvkm5q2u2NfcHVE6VpVtzFD5c29B0ABw0oA6TRZuuN1ALmmTppZmdcQAvS/tsUdmLrdkC8SKTPAhDlazt3jtjXK0HBE+6wSAfWSwouDOygQCw7I1i2mKU3LVDLg6nRStX7KqyTu2Gg9NioPZap6rUJuOawnD1YR0Vxsd9ANA4c8JrkuljMXSRr1pk7bZOMLAxXpt8XiYm5+sWs4JhY39gnQ3mgWYrxuSLvp11OtLgPFqt7Iw9YDy2SzxPENFyBsjN1ieU+I/WqrOTwfJpisz1UHvgEGyBU5DOEMcYvfa7OKCvHowvHVTtSaDWcZ4OCII4LXEwqwvAxzUFlABOJtKYrNwtltb6cGBTrfMAdYo3QJ/k4zRqecOm4StjW5uvV2rzcub1+iPrDydWIRxezO3B2QuFN3YobmISVSS4xr/DIv4rwMmrgEke7l8FEPbi9/2zk1/3JmDiCCcci68inyt/brei3/CpX/rnNiPircd4rW9iTv67g3d3GhNlVJe+KZSmmUSt/A7lJ2TNn9lANZmTQUs8L+lguf+hrsL3hagLpJsVBljZG1UbA8+ElY27O22Cv/rLP7Bf/eVftDtHMxt16BVubDouVAUXVBHaDAppTvAegMVZbSub0y+fzOz0cmGn85V1BmP7+LMH9ts//JGdXC5tvfV+cy3K3QWRWe04dbezWzeO7fHDe6oSqRA/uHPT/utf/yd2bTrSJu1CwBBhahSvclGk2CBfhNjdQ99neJsWCddwvbbLxUJeJF88fGSDwVDMyc2bN+Wlok2Dqoh7Fm0cgIoEpbK5jywZrzF0wKlSaZiT/5e8N/+17L6u/PY9955z5zfVQNbAQaRIkRIlUlPLtmRbgxt24EY7AYKkEyAOgiA/NALkh6D/p0bQcJDutO32oMmaLIkSRZMUZ1JkFWuuN935nDsEn7X3975bRVKkZatjJEU8VLHqDfee8z3f79prr7V2Ldwzlb344ouqZrZ3duzs2bN26tTeWkwsGpiNk+FhKd00WgasAeyFDjr8OqntECJkfhrgBQGvppyGtTjPm95HhgFgcNnwWPhze7uvadGHR8fW7fe1TsqKzawtduvtty7bKy//wt5446q1io4ONneNzb1lE+JXhk7CiKgfz4bKv2WZJhr3Cb5j+CR9+3pNU3Rb9JYRwEG70zeOmUOwJikqXNVt3WemXKmWdmUyteujgejrEvEf4IRpz9hHs9wdYMEiVau58bFgYjbgRxcqDlJlG/jsGOUtODr3DS9SPPWsydHkc6U0vmF9f935o+cmgtj0udKbeG/dT/ug7NGEad0ggPR/V5XnZbRcNZ7vsLAdNFMAbFwh2L1r/rV5rWGEI6L7qqslA0PJJG0YKvQpHuBWr2bWrq3sdL9rp/s9tX8aq9Ly1czqK9Q7NcV/Y92V8ZXU20i+TaMSVLhstAt1eZKT5X3oY9o6ScMiRkjCzsSmpJEMacMJkW64W3w8Pc8+eorMFs2OLTs9uz0t7Rc49oYju2l1GwJeWH+0PaictZg990hgLUfs6qMCfMP368R1pmCCQSCqgIGluAIF/fU6vUiBSQK8SSVXVposzLiQHvPMcB7OS7F/aHoy7PhVaUUWLBabQoQf8jNbedNahYMTvjcjBuRkjENeacshjpZonJ8b83xS4KJY2SwTOKkvKBEzJeSO6pndWizsnfHIrpeVAghX3a40ONOV2aCc2YgClTYaUD1C5VIx4+6ZE/Y8MRuuStpkT9xZJ2IwTuX1QbppTY591Z2YJyF/m6dfahslYLI+rGMqMYzhlqYRF9bi/k3Gcq51moX1mdAt5xnFZSbNibQ6Pg9QDxuzwyh9J6u5HQNO0BTVEEq3rdXuKWLg9nhklw9uOTihuJHGKATtGuy6CRzCTp/+akOL82EP/c0D/r3AyQexUHdcvzte2/u/gn8IONkES+m1JebEc6dCn3ZXHk7tvz3z6Aqacs7zmKE2dmAyI3gHTYkWYs3nT2jz8369o8GTVEe3rUVNGG0KxVsnMKJgrIgal+sUEdLS8mxu89GRnW427A+//Nv20Pmz1s9rttNrq78NzUxiqIKgIvRpqZ5R5jNeeH1ZZtf2D41sS5wXV/cP7Ts/fNp+ceWaZe2uzdgwVqjrC690oKGxRcrmyfcpbXu7Z5PhsdWXpZ3pd+wPfveL9oUnn9AQtE5OlRHTgJIGhO8pVBwUJ1kQLG61xmB1sDAn3cHSBsOhXbt+w976xSWBk48+8qjt7G5bk3A5lUdpUKEruJMFUqknGwJKet1qjyVwsvAhamw8gIafv/ii9C2dbteeeOIJpdbCajh16iMHUlCdKm5Fanp1mgLCYqdbD3LTg6+QShxQE10vvoZWVp3x4ghlZ1MxSlU5FcDY6vWsaDYEmlrMFFJfnom0bKT8fWmvvPaW/eSZFy3LfGoz7xWXk0Yf8Io5FOnDS5BZ8ymhqV/fIJOjbv1GQ5tMr0XLB1Gh07gYI0mFTDk9clIwaRkgQYWc1ewAYFIt7Y39fTuiKm41bYZbY2VaM9C3SglBV6Joeq+gYOtKnzmsYEFnvnzDhRZ2l9WJQDHZgT3W/iTDRG2hWD8OFpOzNjbzEFTiGnCtluuc9P1wYgGElOSc3BsIUP3wpL2G1gQKm3A1Zoqc7jDUE50XYxUAb2h3sEv6qAnP1vH8Emk3IG4kKDRrwkYppI0qf25b7Y6d7rXsTIcMEACki5Fxl9B2U5gebTkdMDFrJnJ59F4jYoDXmxKK06abxJy+JskdihiDjYTYxKKkwYeEmaU8G2eNXNAPOFFx0mhZWXRsmLfsymhqr12/abfnSzuOBODkuOHZ5MBEg+CDJaPEULAbrZtoQ4l9gBHxeV7cE6zmtInTqAJl0kSGkTJSuLZiqMw6RWE9ROAChQ6k6wiM5Yqau62eYkxtGn8AqehpbTcLLwgUdR/BkbSSwVRMWGZtAMp5bZ435KF5sDcaQaIwPKa1L21Zzi1n4GG7rTTYdyYTuzQa2m32f4Z5Fk0BEznWcJ9wDYiKWM5VqHhLGUYxkpEBJxw4Mj94Wqrr4vzA1nOOQDxC/YgfcOYlAe+44uuwvZN8FI+0iOeKr9goAFQoxrBN/1Zun0cE28syO7e1Zc3VwqZHh1Zbzq3VzsXGNspKc3VaBWdDmC50NrmAmDRyJkUTsnY0A5x5NEUv71qv19fZczAe2rWjAxsuSlvkdXUZuFYyk8xP9ITp6HcdWRIWo73cdKqdNKZUJKYW0bv5CF+ZG+M4NkHJh2JN1jD7w8KiX+3z7m7ZfGjm5L978KnVpJzZZA4LsRAYAZQgduV3NCUsNgGToCwFOUJgmYYqpj5jeqDZHHygWxykUe1IW6H8C4SNVArM+Sjt4lbX/uC3f9MeOLtr7YbZqe2+zadjpA78MwAAIABJREFUtVN88KArRunxy9m6gqFwlxDU2rWDY6vqhR3O5vbjv3vefvbiyzYoK2u0ezHm21ExP9NUqZSRyIrTZC62ARGgVRN74N4z9sf/9X9p9271BE6oyKkmRUHCJlSI0yLdkMMiLLTaIKE5k8gxNAA8k/sHh3b16jV76aVXpMP42GOP296pXcvzzFoAFNpBVFvqMbt6XPkKVMUBTjz90QGRHCO0DxZUo15dAk5eevllu3HrplJoP/Xkp2x3bzccDOoXrQGKZ4BIkrxmuBTaFhuIslX4/9ie+dm0dLBfo6uRe0ebHXbrhgLoeO20vmaTiTYHbHe89Fanrc8FnFRzRGXOuF2/eWQ/fPp52z8Y+kRj37J0OGoSMZXkWujKmvG2DwchByctHFoVCN5oyfUAKY1MbQv+zls8XCOPqOeDjYOky9lyZftlZZfGpaLqR7Wl5znw+vk86Uywc+d+vzl0NEo+AIobiCW482waP9ypkiVGjN3Wx6ZHICGCca0N9xgpQCuswHqAE0cdFmINE+RRi0TPE3DiImltasoC4xAUJPGhnBIDekaGHDi1zE4VTTvVagq4ofMSOBHl5y43B1a4itzC7k4fhmRWOjgVkEdBwniI6VQs1l6nsAdP9WyrURNNjqiTw5eWEdogBZYpqTXaWcGg+itN+0JcqmBZk66E6yHmLlqQaYhI6tAnTcVafAu7RNheSA15b1z7CsswrZpmzw5Xdbs0mtnbA3IpKhvUMhs3GtrjxBjFlHX2LYA2r8EFu34IJDcVB7SzOO4Q456rlaHzMpjkCKzkPml9sL4JAatlak92cYYAVADQC5yBLugGjKsdRxJ2wwWxOHx4HllfOQNaaUlTLKB/qUq9Do+sdyAIMyoLLa02QKcE5H5fYSh1zWIWz5yoCGlwmna0XNjbo6G9A8tLwFyrJTs9gL7GLDScj3wd+3CNBFrAo4N2Mq2UDi4doMsCXH+ocCrtM3dY6n03ldvL+WA/lBMTcMcxGFkfvj/6L4fvgCz/f2/rJPG6czWKrJ8vbLvesPPbWwKC46N9W1RTZTP1cRoul7bVais8Uxo1JkuT0ss06KKpNk2VN2x/Obfrg2M7HE/Ult4qyMfqyXJ8NBnbNdo6ZOwATnSN3FWqIEolosfrTGL2lBkX4YnvZiZOQNp7Q4KT67XZ9tlsoXwYKHG35uTDfM3f93N+ZXDyXzzwxIpqeFTO1jklVJUsLi1xqD3d9BA7rSk6f1vpom+GAflOGXZObZquy0gbis/bcbtuczWxrlX2yQfusy8+9Um7d7tj3UZmWzAnq4UOFyarEqajh0LtGb49AiXQes0m2LmOR3ZcLuz5N96y7/z4J3Y0nVl3e88GshM3JJaVYp13Qutg5e0DddYZET4dWzNnE5na4x+5z/7nf/XfWDabWJPPo62jeHxPa60YHhhujDRojIo2fWjWyjoV0wV56E0uX37HfvbsczqoP/nJT9mp03tWFJmSaKGHNRQwbIOb4CQtBtf1eHX8fuDklVdftUvvXJbo9nOf/5zt7O6orSMRvTegfNCewAmw2y3Ga/tnuC2Sq0ci2dCpMESMAYi0f/ygZFw8k5bNBsdHAljtZtPGo6FaPATREUzHEEU2z7zZ8mTOGdVww6azlT338zfthRdesfEUsWzEi0faprNJnvCoKl6WPwcmrD1pJCrmwcylP+lD1eZ1gRNAS7fINb8nUaxuJfUqEHr6xmhsl8czO1Y8d6agKSjseb0ucCJSBDwUzFRqm8CeAFK4C3x/Vc/BPDiGTjS0z805CWhLeheixL0FQ3so1Upr9iTAvwD/hpWYJ6qOninu19rhtQ5IJJPoRAxLq6a1XNpOo7DTBe6cTE6QJaPiCVMLAaC0RgBiMSaJ+YkDmoGZiNZp8eSFnCv4whF2tmsL22ks7J6tjp3d2rHtdsfaHIIc6ESiV+SieBWbVGkCTiGGSCD+ZENd+zjuWJNp83XxdSqxfQ2ktRvBJskYoveDvghAump2bJa37Nqkshev37bLo4lNGi2bMLqA9UHLOA5v9hpOvARO1pR0vAMP3QsDgQyIiMFdUwR1oSGS4dISSyDGD32O55a0s4ZttTq6jrBQZG/ASJHPAxBJAIU/S/vDGolp4TAfrWZTP085OBQkSsD2ULj1AS+G2mPdVdiFGxDSOKVPp9crdxFarEbDbpelvXl4aNdmU5s0W2JNEIVLUMwrEdiba//JmrkOZg27xBDBeJDVQnpEjBOKlBCT4S1UwM3JZG13fwICQ+MdBZg/CQmAJCiSnhDfrzY0iwCfiMxy1sTdawI9EhYvrTVf2F5e2IWtbWvXzMaH+1ZOcVjm1meQa71uvVZLbWKKoWo6EThRUjomhzy3RbspcIKj72A0FqDfbvY0ggPnzvFkYtcO920wn9k8mBPZyYO1gqF8P3AC45r+u/PQ9/eZdEIn/5Z2ixOwczdY+LCsiYO6O7Uqf1/g8WE+/1cGJ58+df8Kp0vJnAVRdiZKDtWxHw1+gLma3ictJgU9bysioZzkjnk7omejMkq9JehQxW8nix72LNo2i6Ht1Jf2e1/4vISwO00qYYSMpfWYTQOlXPhgOeLrQeK4bai+J7O5TedLG1W0n2r2+pXr9q0fPW1vvHNNSurW1o4NJjPlnCBioqeI8JV+br6aqzonspnXSzuCgWfE53/68UftX3zldySWos8OyyLWIQ00k0CNp8LpOVo59ZiuzHskWdBDssJNQx5FtbC3L122Hz/9UxtPpvapp55SvH23w6DBpoRlChWLh5ZKxyvbk1yMTXCi1o4YJFIpnTUBNPzirbfslddeFX37xS99SYLYHEGfklQ5GCJuM8CJppRGher6CV9uLkJM1aunxMIwkctCb52XpqTerBEzi0bRkyDgaSaw1e40palBi8OmTeQ/l208RiTMkMC6Xbl6ZN/57g/teDBci2elr4h9yDMcFGbhk7PlQnGqG3q8SWsCRb6q9ZraFrADW4ULaLtMaZbOqOFhfKKkV9pQbjDcbza3GSK2RmbTmslOyYbEZFYC7sSQBTPFAaBWDDkzIfmWOygGv7nUI4C5ZnzEELyQpSQRua+LsOYLZvpFdwu/b8+Kt5aw0A88H1AZ7p04lH0T9gNQbQgNz+T1cG1W1kLIWqvZbtFU9YgYloNwNZ+59Rvan/cKVR3ZN2KAlH2TwtW47qwzCoVM1xPWZImws5pYezmx7aJup/tbdrrX18we7kmyxKbxA+KKaj74Tu9S5FKsLwkik2jwZIRCAiLu7kjTvE+YPlnsk9MQXUUM6XRmylTxV7yXds8Ol2aXjsf26u1D3fOq3dW9ZhYK15dVxnXjuUvghFe6nj4dFW+6/7pLoe3xSeOpeENI7s/LOj6f9sJqpdyeNnoFftaKa7RSaq+EsLRwFGNPngr3ESDuTqjUHudeAVCSXs71fOkaJteTM7BpL9FZHdOM/V36mhG7BxAn2j7DUl+3G5OJvb6/b7eJiWi3Fd8Pn9NoFBp8WM18mCrrst7MBVDcueNrmfW9BieYFWBURM6xb/PsJFDu69xD9FwHt9ZIav9zYKWzY3Mye0IycSLqTApwovOHNaUOCXqqhdZgd2m21yjsfG9L7Z3J4Mgm44G0gf1ex7rNQqCQjCUxfTBm0gCah4tStOQNu7koNeLgeFLKjbdddO3UtgdpDiYTu3p424bz0kpGWmh9e2glz+W7mZMAUmIWHanLuXQH7vjVwMnfB5j8UwEn6wLgbs3Jg9vnJIhlM/QF5A4BDnPvFbJ4fKBScmdoiWs/DRFnOA58EqRXMxJ2KoTJoXA5r+QakWVLfWmmoJbWro7tI3s9+/0v/oY9dM8ZpcRiU6xmEyW3cijR9mho8B8UbE1VLeBkOl/ZYDq3o+ncJqu6fftHP7FnXnrNZpbZhJRYKLOiFWPunbZuNjJr1REFetYAhyQPOFXFqpxYNzf70meest/45McFlIpIxsSmqLk9kfESPKI2QRYoAEDgqwHijunNiormoaHardm1G7fsO9/7vg7iRz/2mN138bztbnes0y7Ebkj0y/kjW3FkTwc4WWt6wo6dwAm9UZ4ld9FUdvXadXvuhef1YH/lq1+VcwcKU+FUUbV668jnzMjiqvk5tKrY7OO+hQaCUQA6vPh7shBmpSzRVI8k9SJQRjCa3EKilMkV6NOT7SrSHnBC1ge26VqtbhOmQuvAr9vxUWXf+OZ37db+oXIiDLDDG1IvHzaKteYHr9I1da/SRu5aFDZ+ido4BKByDWcKmpSGdThModDbHcsahTZL3F23B8d2azhWGqy1O9KgyIkgl1ouEAw4cXt1CLZSpQ4ToDYcOgLPXJEjQhY1r2gBNCkJVZgv9d6DemYj9zk6DjnTLycG7gQnHurV8BlWEXAWT1q4U3w2Ew+FhKka9pcpBXaboLWsbr1IYeZawYQQlFePSdKqztLgQQFS1wYkwEQ7QKL2hdu9EYmq9bgsrV0rrbmcS5x8utO1U622Jr8ChDjaiL5neGBdp4gHt7k7I/Ra6f3oenqpo4yYCBRzcB7AhGN1w1rsNEpMaFZ7FUASsf8curWajQn4LFp2ZTixtw4HdqNa2DHJwI1CWgrNzlm7m4JZiOfDt0J/TRLuBmulrJz0LOkcQoPna0SsSSQ6AwBgLnBFAUy4RsxnqVGZ45QSeGQvCoCrbB63wMNUid1SfAHp0YlHOKl0tTdLP3KSM5OcOAL1MM2AyNCtaH+RWNsF+Cr0cBRmmY2yzK6ORmJOCAKYtzq2zJtWlUvrNDvWzHI5jdReiuGHtBxTC8OBtLSkAizcBwqBCUJhmGmYlY12j28+wRlshKf5gEk/qBMzlsgy7VUhD9D1l3Yx2mkBTJYAYLHjC7GGvaXZ6bxpZ5sd5fosphMbEHVQr1kH80OnpfXZJEeJnCU5pLwIB2iNidDIG3a9nNr14cAG09KZk6Jrp7f3tP+NyDk5OrBBNRWY4X06c5JJFC6wFXpM7dueHRhvMCXynBSh6yInCpY72Yl3MyfvB0g2hbN3fo/N//vVmZM7X8n7/4T3Y07WduLYV+9uSdUu7lyQ43GdS6Lenfv0Uz9PExZF7Xl+QRLw+OLx3rsoNQERf7M6CvWwekjatJx6DkZCkouVNRdT21oM7Uuf/Jh97vFH7Z5+1/IF/T6vJJp5w5b0aYuG5c2GI3U2oKBr56uGHYxLO5wu7MrBwP7kT//Cbk9Ky9o9G0xnaucQyywRr9A4hwkCS/IL6DF7ngEPAoPNsnlp3fpKYtjPP/ao5fOZ1eelZUs9Vt4USZStNzl1YHvAEXoTqtyT/jMHkBoROKAWZrcPj+wv//obYh/OX7hgH/3oQ7bTb1o32jq8X0RwqiZC9CgdhtT1aSicm7Q9AfHEFaLsmWquoYQ//PGPxXJ89Wtfk6XYwQn3zitXbXMRfrQ2fQeg1MGgHvcJa8L35jqxbU5mM4ErWgG8b8APn394dKRAOqo7fl6z1bTeVlc/j5wVEjRpA/HTYZHk2ljUbTxc2ve+/2O7dOWqZ4YoUn6ug0AZAxEX7rkVnishpkLx5FhFxYtpMyLQD3cKEeBUpRqVTq5Ht2fdXt/yNta/miqdW8dHdjiZ2hBw2mqrTTMBjATNT+sHqnoddqdD1N0h3A+YMt/sna3QMxEgxpkoB7KuQ0hx+fFcxUA/t9WmFkFUiukZCpeOB8YxT8UziNDmuOQhtCUat0Csv1mmqd+mcC/EfthUe1ldA//QnsiRE209soEAjj4CgPlIpAg3XNyYwOh6wrO7yNSikHTJI9hhILuFWW02ttV0Kjvy6VbbLu7u2tleV9bj2nwmZqCRASwDnCiPxMEJbQI//F3vkp4xueriQNaOQ/8+Rs4jDPU2JK0ofzZYaDCqWD2lk1OqaUPJv0dLs7cOjuzKaGJDwtjI9uD+spdJgxHsQuhDdAuiotfGr/sNe8vd9tcMe6Z1kDKC4vU4uNKOI42HxMGyYteti6aFn6GZOUzD9eTSNORSDqv1kEsf08D3KRBmy2WHmN3bb4lVcMdMSpVJYXURUCmnmrd9uM/NnLlp7v6RJodrUDRtjKhzMbfLw4G9PRhKizMnjCzLZTzo5G05ushn0bwi9mXunaIcHKing4ZDWcJZPr1mAifj+VyiUjSMdwMUH4vip3AadrrJIqQDi3t8BzgJmtHBiecFQbMTyinHn8DJynZrdTtbtO1Uw0MHAVhHR4dGWlGz3bRer+1AhpRq9pz1UM/MpuRWcS3abbtWTuzS/oENpzNl54g56e8o2mIym9oNwEk5s7Lu7KwHfJKz40m1IXGPmtbLEYlik706OfACxCSCMXlMTo7+Dw9O3h8u/OOAE6cnPvjXLwMn66JsQwCd/q52ceein88xHEpQgwotKhjRlQFO5EiIdoMnNbK1UkVEVzAWqf7N03fciprVBE6IOtcEZDa3+cJa86mdrpf2R1/5kj1233nbbuWWzWe2AhBo2JtXabqxgIk2yY5MFfVDHzXIjcHUBvOaPffqm/bn3/6eTWu5rZptOxqNrcGhQyWYRtEiwF3hPlhZi1A3gRO3B0PnFYROZUv7l1/7sn3usUdsiS22mjIOS+0Qf58errPeLLVRUPAT2BOitAjnop9bqxc6vkirvXL9hn3jW38jAdnpM2ftkY9+ROCEGT6IR4lwZwPRYafk8bk2IgnBIqGUdMqQf/mmHowWgIf2Dpbl73z3e0pxBZycPntGjJWSVJMFckPmSuS8Ktm4X2rnyEbpOgR36fhEZz4YGIY+xGPZsd/l+lmk3xJQ1SZ1sdfxnJNWU6ASZkkVqPQfXhkj4sWNPZmYPfOzF+zFV1+X4BqWaUJlmaK26W9H+5Dx5XKE8L5jMGFGOw1gyUHFIQxdrsh7F3TSPyZXpmi3LSsKByezmQDKeLlS2JoVLbEkMDYCEhHSlmbkpLwKp1A4MDy7BMFiTWMOAigm8XAkSa6ZE3XAYxbVRtKyi0JP6HhF1AcY0cyQqEbV9JBTzTUsKTsFFgL9iAYjwhJy6OEEaTRst92x3U5HA/6W47HVCJ+KwYncc1xfcvTwtQrQa0kA6C1CEleDPUEMH2CSCp6D0g9zBzqNGgft3OpVZc3V0rYbhZ3ptO0UGz/DA2FPYpAgRQE6Mm8WO1BmzSQbqFw7qoyjxaXq2VsmmtHkExy1Lp3diTalcCFhkOQxcSjWlfI6tpodVgu7dDSwK8ORHdPWA6DmhU0A25r5ExyUFvhi7VryZ8VbTJIAxbwaDmRSr510aUijsyncTa0ed9xlat/gRQOYdHleaEOyTi1ze3yaFyVmKkCNGFQXhPNsplbOCSDzcQhyM2mEQDAiG+eEg5ckH3YNimtYfG8RSGnk0uIMazW7MZvY28dHdmU6FYCr8qYi7RtZYe1Gcw1O5FpWIRrV3oYGxFON4x5qRICpbTaBgSAjiQIgYim8xelty8TSrTt+IUq6UySaxjectHq0cHxyibRbbAxSda0oUnzI5b3Ntt3T7Ni2EcKWaT84PAacLK3ZaVm321YbDZ1aCnTUwqTNC5hCj9Nq2bXpxK5SgFFlLmvWy5q219u2DsMjy5mKHazGVb3mgC3s2qlNn1J9dKCnMFJlZrGGkzhi472pzvf/T9flvWBAYuw+GCK832f86szJrx2cPLB90cEZfWRthichQlTMaXR5OgT99/SGTsSZqaUjFJ8sXlxYKclrNp6MNf13McPn7+CkiTNmu7D/6vd+xx6854zisZflRGJKKn9uPLdtziTY1cK6va41e13fiHDqLGoCJkfVyr7xg6ftx8+/bAOS5VtdGxC202qrD5pU9E6ZMoKcPq9X1TzkMBY4eAAnJAaiN3nqoQesUU1tORmp6uMpEDiRviDXpsSikmYD1C+ChM0uZqqw10lEXNi4RETWsFdef9N++PTTis4/ffasPfzgA3Z6t2tbvZbaD+0itxZAIirUtQ4gwImYqAAT0oaFAZd7BDihoqNl8q1v/42YjK/93tfsnnvvVdib7IiRS+CasRSTB1DwPmuiUSX2DcFvYoq43ohZ+cAB4UumrkA2BiAyrVeiV2a27O1Yf4uWjqk68c3dcx9oCisGmsnRs4WNxyv7+Uuv27PPveAbFYfKtFQyKynELdJt1bahUs8040KCWM2uWdqStoH69dhePXiJqpSKVeyTRg24wJtMAqohGBJ0JwuYGUAQ7Z6Iq9akbcCYT2wSYFlb5HU8esvS+/awN87cbM4n4g1zvVIrzMc/+JEs4BPuHcHduA96boRyQ2wT4CTF2+vahbgXd46qZ+6ZmAli1rEIk2uyUjvrVK9ne72eNuTp0ZGtphO3pcZ0bw41cjzQ6ogFKQq16Wg/SiCr14EuyNkfOdoE5DmQ6y7wY84RLCc6nxrhbpkACnkSvYzI8JrttHLr4OaJdmrOU4GTKN6q7mHK7dGP9MMqaZ68H89hjC3Z2Sm3CPvWmAZOKgwSUFJzxgTw4cPrZvbKlWt2C/1Qq2OrTtcWgBMAsvc7nIkUaibaAKdYuOYiSdWDD53jYkwHH7AoXDNo/SRY1TMh268DDfRIAMXGwucZ9RnnAIiu5q6X0np2Nw1fgwjXWY7kDHThekpwVjGiFqILg2GlAedy6/AtYrq8f44LZJPGR7N8aDWIIfU1a3lT84VgSq5ORvbW4MhusIfkhS3Qm5D/Ui2t2+pYh8A2FS5o2zDS09alDXJi712zTDIw+BRjODJACawJz55YFPKpcH0BYIJpEdoLR1TSN6rtE4MV1zLzYBjW7DwsGlW3thbkCbjLKDSX1jOzC52+wEl3bpYDvMvSDo6PbU6wZq9jnW5LAm/cfbAnxEyIoWlkNsHdU8sE3q5NxnYAG4+BYL60tjVsr7tl2/2+LNVrcKJWl4/ISIyWXKue9OKAYw1OfNyF6638nm62NhI48ff6bppC/EucxZutnc2v+2DQ8k8YnDzSvbDSBEui3IV0k+DPM01cBgD1eTJ2O22krikJQV/0hbXBUmyshZUMgzPNW8FLLmpw6ZVtr7awx87t2h9+5Yu212mqfTIdH6viBhEybI9qeXBwYLPJWHHsWzs7qqoRKgJOJvWmXR9O7f/4D39ul24d2aTWsBGLZ2vbDkfDjfhv3zRE/4s9cTo8VTi0kuiRbzcy+6Ov/a594v6LGgq1GA8FHharKlpU5KU03TrKg8lDyIKmwhet6OBEMIiBdwyXW9SsXJg98+zz9rPnX9Dh1O507OGHHrR7T23JNk3riqwOQAq2ZSm8o7+aHlI5E4I5CSe3Nm4Oe7VeajWFnv3kp8/Ym794S8wJSbQMK2SzTIAksSgcVPP57E5wknJc1rkb3kpg7waUHA8n0p0ghvVBhhMNAuSQ5T212i0Bkna3bXmTY2tprXZTDzxtAxgTqDocT7PK7HhY2UuvvClwMqWFh1BRQMs1LbSJElsC+NDQP9nvAITY9rBCNrRxsumSTMIGrOuXQDSCv8XcRmVlE+zyOA4QIBOtn6q3oFe9FemzojRUMRQhCZCvRYWpj7yiORAD19agPfrgIT9MgH8thE1psALvvvMkdsw3rnAdRM4J71NnCu9f4s1MBxFMSK2cxOC4zLqN3DroPZT90vLJwQCxwcCBSxq8yc+QyAp9l4M+n7DrL4Z75a4TQr48xhugDIBj3eMYUZYLlftsZv12W5R4ru+3dLZxPrMuoKReU7DhboccGhcrA2Q8Ih/Xmx/IvrbT5u2MiQiaYHBYO2JPAEpYuyOqXeQH7Shl2JhNee7ylh0vzC4fHNm10cRuzUo75vt0urZqtzxYUvd2rf925yFC1TtcV8GqxOgCH/w499cJu4EQ3vPjfaJ7tB61HliLAdhUxSMmRtcAOGEAHdeRfZX3LYF9TDtOQXOhe0n22XT4uNXaRfwamqecGLewp0wVvRcNCOQp8Y1Y7GMMQ1TrSNqqwiaNph0slnZ5eGTvTEZ2G6aDFmKzbSva4hUBh7m1NGEc+zLZKswl81aRioVov6mYgu1WCxdRO/fEXTuIRGFRYC41tV4T7JcSofM5HpPgwlqPHYApTMmyrhRP4DTpUdIEJQFZrgNxQBkZVqXv5fWGXehu2Zm8Za35yjJa3+Xc9gfHNlnOrd2nMOxo7TLLi2eFwlgFApECWaZ03FvTmV0bjWzEPQbAl7RJV3Z6e1fDYNFTXr11yyaMUdloden165n1NlsyiSQxuBOQIcqMUjPd5w8rbP2wn/e+vMmHTIh9v6//tbZ1Prv9gNo6hEEhACIJVrNHQLQSIIVmQ9yB+GV3EujPkfURPTbvDYcCOYLYqLh4eBDgEcqE15+eOH1Xhi595pH77Ku/+VlrU0rNZ1bLFrZ3elcbpGhky2x0dGxH+7dFb25v7yh0qqp4rZkdLzN7e//Y/uTP/spujqZW1ps2IFio2zXyW6QUSRWpDi3PzgCcqH/OJsLPsqXEaduNmv3R175sn7jvvMDJfDLUbJ3UvkqJn0ohkVCxrsMddgiBIZ+nabTQyziBskLgZDRb2Le/9wN79fU3pR8g++P++87b/fcwVLDviYWdtgAKrRI5U9KMihDbOa3rjIcXaF5usEECTvgXxKp/9/zz9vwLL9oXv/gle+ihh6zf6zsw2yjMNR1VGVHoP6o1cyLdRPTPPWCJFg/uKGdORtNSbqPprBIoSTkLtAUAJUWzOAEmWIDJHem63VguHN2OupWzuY0RM48q+9nf/dxeevlVMSeNoq3vzToD/JHLoE2V1wsrEmJqVYBssGKsAM8IPX3eiY/7cNeCWC1VynMbkNOyWAigyObIBhiJoB4L5WCVQ1nzUxBArwOiYlhZ5Pe4Ah/RYhVkh+slfLNIJK47OKQcWLu3/ECUSDbAifrpyZ2QRPvSnHgDT9Vj6AR4JlKqFYxJc1l6RZ7lAieILHGDsKZhj6ysbEVoHnqUEGynsQ9cK+a74MJZ22HjQJAzCe2MQHKkkdKHA8zQ2uHazxmaZio6JORWkBhtW9jvCt35AAAgAElEQVTRmUcF2NJ220yBbdlOq5DFu01gIfclAsd80m/YgpNifx1zHeJI5cf4+tHgzeTu4aDNczFhCOGXzbaNVpldRQB7+1DMySRrWAkb0CxszowUbK4RwZ7WZNI8SCeSxKfhVvO2kzMnaYo0N93Tap2S12yhaOWoAUd7seYtHWYW0dZBpI3+B3ACKIR1kJaE97MxYyWFVSrZNdxfSdyYBK8Cc7R9mCEVOrIEsNwy7ICXQiS5eta6jtBrwRoOstxuljMxJ1iIDzEckBQOU0Ia9xKwD5h05tVZLp0Q0tsATtiX/X1gO8fOvrGeNI/Hg9l43qQZjOsPSDye81zO1CpLsf98PnskICXkKLo8yZiR3Esp50T7Ivs5Jkmbq8jt1mu2VzTtnmbbduqFwEmNIbXzud0eHNkQ1rDTsp2tnmIIuD+09nEj6bkrCoETZueQKHxrMrEJjCz24oohmma7vb7t7mwLnFy/ffsEnGjGklPbsHwqBu8CJ76ivB2ZOHB/BgIQv1ts8p744B8KTlJL7YMZlvf+jF8rOPn9ez+m7VcWsEUlypsF5Fkn7lHnQfboetcEOOXtF1fb8FoIG6LZJKIXTeWuED1wbDglCycn3lC0729/9gn7wlOfMOheKPJ2N7fzF8+JyVGCJYf8dGaHN2+pOulAzeJOGZUa5EWY0gtvXbb/9O3v22hZF3ULOCGKX6FAmlZ6MvVUr4FqO0KPqFg0w2Ixt36e2Xbd7I+++mV7/OI5q01HtpgMbGfbXSfJyglbIZ25NievTqhSYE4AJ24lRDBGi6yQNuZoOLP/8Gd/Ye9cuy5vfN5s2sXz99gjD1yw0wFOdnpd2afx3PMavfUaA9K0MbhAbr3Qw1kDwwDbwIUGQLz8yqv2gx/+0L7whd+whx/6qESxEgPHxNaTkCnf3CSKjTRfNiB3m7jwEsJF+hAo0fnKRtyLo6FC5XDosBF1Om3b2upLZwIY4XfSYXnIabm0ux0P0wpLOhT9eDzTgMbD4cy++4Mf2aV3rlletDQ9lrZOk/vsp727Q/j6ObkZ3jf3jA937kAvy067drJ4xSWRJTkNbDLzuR1OJ9pAcHHI5sj1lKbHDyRvVbjYUlQxveykpE7Sr2Bl1NoRD0u1eCIMU6aKvsbdCBrwFRb8dZx3DCyLI1nA1tmxADhe+vpP9F6bptkCn2A5VKXTKqhndqrFfJbciiVreGUF4C1GIQjgxgRniVglrK3bpCLpciompYmuQNfQq93kNIkOijv0gh3Q4SO3lB+qVDGNJY4UItw5X+EvaGY6QFnBoKzmyi0CmOy1mrYNCIfhUcJvzbJqpoLBk15d5CpdT+TFpEvgDIJT3yn7wSf0gk7rClycwJq0uhrkeOloaJePRrY/qzTIUcCkQRvBCzG1tRRrwLrxew7gSiMj3HEf8fhR3IQGPqh3DkTHic4WBzgBGHL4s25hE7EPZ5mACaJYEksBJ7Qe1RrUtFt3yXkLw9s7KU7d3V/++vgFYDlJ0HXmxOdmIZNAIxIpv9HacfG7O4jSfK0UdEe2yVHWsEuDYwGUw9XCBgiLsdbzrGa55aQPxygCf7P8LC+O1OajgNDIAvAKmwWgxdtKai+pjej3iDwZZaIEc8hzOFwt7BgGVmJ0cohcNOuFMU14ZyFdDO3OjZTvQ5ED8+D7IuBbDX/pFreLht3T6drpvGXdVaaWDucJxTdOvcPZ2HLWY6ejPKQ+cQewqpORghKtyWTyhg3mKzuclXZEOzt0JLxHhmbytXvbW1bOS7t2e1/sLCGPKU1dBYmuxwZzEv2Zk9A5dwalgmpd3Pz/CJwkOcG73Dr/6v5PrBJi5cZ5P57fF7JdspBQwLNolH0C+o3WT5oRkjbWqFf94E5WMO2tAJRInCQcDXAynaof/dXf+rx96vGH5Z7pdBrW3+na6bOnXA2Poh1qcTqzwe19W5JmSE95WtlkNLOjSalx53/z02ftpy++ZmVWmHX6GmWdAnmIc1bbaoOu1YEi/Ykr4nHqMGBuO69bv7a0f/nV3xU4qZdjm08GtrvdlXYGRw6VkqjcsDg6SFtZI4du5a8XErxSDFVq5wDwWrZ/OLJ/++/+T7t1eKghdACU+y+cs8cfvt/O7PSty4TMbse2iBjPoXudIXEnQkhgY+P2jeEkPofXRHIrSY/o+mjpfOOb37bP/7PP24MPfEQTikXBEvQWCB69gWLFqYIkOnXBbEqj5CDyTdszWqoKCINbp7LrN27Z1es3dXDt9PsS3GLLgznhoOVaNNsAFJQ9C7FEgBs9hAp9q9lgMLbRtLJbRyP7+re/YweHA+v0tnTdENx2u1uufeD+qAfv4885bMUKCKS4aJpIbw2YZGOgbSQQ7dNhuSbQx0fTqR2q+kGngjYBZsvhgbN9gbFTtRzMjNvCY7osm1bE1a+rt2CkZKWMr3VCy2kqFb5iI/g7f03rQWDBimxqTdSZTtHWUVt5OzJsvLzgqlIaK1NVz2+R0Nqw5aS0FVod3CBqabn+gfflegOCsNjsVzaumBFS+XyVqHxxWFGZ0qrz8QSuKWIVupiZ/rhbpNUyoOqnqq4QV6K94lNcIB+JFtJxISbXdOPaSpPHcUzAnux1e7bbaVm+8LkyaaQCz6PnFruOYi1ADt2V61FO6jWuF86cqdVsWs9tWKvbO8OJwMmNcWlTBv41ciu53wCoBgCNe+DAY165s4rvyaFNAqsn7p5Myk1OFFW2wRonILXWFnBAxj2CufK5Rkvr0DLIoqWD+BgmGct3CkZTZEO0s1IYIgwhmpYQkuuZDHDi9zUOuwAzqr/Zn5SVdCJ6dRDvGimfZI7FNRxKBNA16nZzafbGwb6i64fZyka08Mi+Yb4d7Zwch+XSLbEhQBb4iEJa7bVoG+nZlP4LBj1AdRQACahvisxxVTHTR66YOHvG88oBCtoN7jPXJ4H50DK6MUOydNepCejRRiPsrrTGorKdomH3dnt2ptWxJuMZYhAlbZf90dAOy6nazjCH/VbTdrtdvebheCBpw6Io1CI8ms0V7omlGOgtgE8Kspltt9ti1dH63To8snFVerswEtX9yiRWVKtn/Z+Luf1JSeyFAHFUJB+WEfmwn/f+zMidmpMTPWligX85p/KPwZy8Lzj5n+5/nJXtbh0qSibozhc2IbsCcVQ1FxWu/IA6m7r7uIUutXl5RsImNRVjndwWiH56XrnNlgphRi86t9p0Zmf6Xfv9r3zRHn3wgnWKzHZ2Ora125MFlZYMh0+/aNn0eGDHt/ethshwvrJFubB5ubRbx2N7+cYt+7Pv/sCuHgwMX421erIIUh1x39GDONXgqn89SNr0fP4Eym7IwwROtrKV/eHvfNGeePCi5fOpLaZD2+l3FI3dwNIc2R5usvBZEx6e644ipoR6PkzNqkVm04oFmNvlq7fs3/67P7FBObUsyyVk+8gDF+1jD16ws7tbttXp2Db2y05rDU5SW0dZH6llEDN43GYYArl6w0bjifdDVzW7eu2G/dVff90ef/zj9tGPflTghCoZcJI2DnqrbLClDqk0asCFfOvoeq28TG0WWBO2AILvbt7at7cvvSPdyc4WwKcuMNLptJS8CDjhd7QmXBtmw5DBwgUCfMAqTcalhMJvXrluf/O9v5WQt7e1rZ8zGc+s3992Syv0KzkyEvTSNvB+ueyzAidBw5MvIHCCaLmugCk2LkKmhlQ+06mNqtJmrAk2PPXjPUNFepUQ0Hpg1Yn+IY+5NklOokMiBa0lYmt9YHlLSCMGtDziZ+jf16lyru2Iylb/ovUZZsO7WBUOZw2cJASNsC7aB/NKg+PQcpxttwVOVrNKH1wffz9hFw1GQEPNOKRhjmANQnhLzatAO5gTKtdZKXFz2nRSPMBamCjLpwN0gZJypaJBk8eTFUSCM65TpbVcX1TSAHSsZs3I99jrdu1Ur2P9ginTtOPczss8JY0o4N4GM6sWWlTqd9DQahlktsASmxc2yhp2eTCyXxwc2+1qZUestaItOp6KFtV0Rgo0LeSaH/i0F/2WevsquePEy6VU67tEhy50jNo3clAUEkgYoHJ3fFI24YCJOWGAIgcagIXWNjknKjAi8C61tdLPdG2RzzkKeOud9HDapVEDQS+KoWCGllg8jXhw1sy1V94eEjAA2GjAYd3GdQZfzu0Xh4c2oq1fz2wSzwcFCaMbYJI8QsIPVw9xU0yIfiXvIGvOQ+xOrP7O0MIAbyS7RoaIWq7MuwpLN62eIS66cqoRKhKu654Vfo/TXLcQj3oblDh9vxdca010Jk9rMbfT7Zbd2+8LnGQz0op99hgD/I7KqR3hcov5RkyH3u52xMCW6B5XSxutVgIlh+PKxrS01TByeJGmfe+0W9Znj1stbZ8zajpRBhfdhuT4S1O4xTSGnmzTbbnpVlq3ddIwsw/Ra/nHBCd3uqM+xA9/t0b3Pb/oV7YS/y/nH15JIS8BUwxHU9Lf0j+WgJW5jSuGnSFoYiiaU1fqI0bE9klFEy0UhU7R/uHAgL0QKauqD/FRvazsnu2+/Yt//hV78PwZ67Ubtrfbs6094s7dOw5lyDh3wMn46FigoioXtiC+c1m3a4cD++azz9m3f/KsgMl4mdm80dTigLZNsyb8qQaceJiRHy4pFIqgo4VlVWlbtHUys9//4hfss48+ZMWitPnkWFH6Ou9QpxdNKfT59hwygghiLr0rDTjxtcXsHwcnk8rshZdet3//p//JUMEAThBwAU4euf+cnTu1Y9vdru1SBROpXOR60CVYJdSMLIeNxE699gAnvDWSVwEnqlmXZodHA/vrr3/Tzpw5o+F/u7u7AibOnPgGhuqe50VtrzgYFNkdwtkTehFB7FIThcv4ne//2utvigFhzke71bJur209Ehf7bWu2cqvnbJaZ5YVX3XL4sBHFbB3CnUj3/fYPf2zPvfiyAEun03PGqVxYixAoNA2kNzbRRVCxREpsJMVqXoiYGNdxAE402A8mBY0Bs1OqhazDKWANKhl6NvWE+Z6aIRO0vNboRkKlh1mlIyGqiaiqo/Gydq9pI9Io+UTaBuhIehIBEc/CSRqTROc6q5LSEGKgl6hyGBNPdiWmn5wMslx6RWGnuh3bbdTVMmDzrdHuUavCwUmqtnVJKAgQEGOD5XmPQEQxQMoL8bwT2j+aqk0wnxhAFnp6fvzZpq0DMC3qzNNpWDmZim2hAAHAw0rIIo2zDK1ZRs4H6ag1HRQ8+zoQOoXm87RznzLNwSZwUlWuL1J0BQxKAlzeSF6LhzngmP1C9V1v2O1qbq/fOrBLw7FN845N6wytIwXWmTRAiZ7TFaJWwDlgMobSbeiUVOWH9khgRcL5YCtDsKpnaHPQHICAWUYRCug24bALm6fDogdK4IR7tS4uQreS7pdmgEmoGFkuoW9J7KYOY1gSOWUcJQAMPcIeezkaI6bt+lRin8+VKfWYAnPFIVwzG5jZpenMroxHNqbgzOsSqKo5R8sOh5QCD511E/AR6HXg4y4Z2ORUjrrhgDXrM4dCsroJ8iLszzVOjZMRAzDyvCbaS9OxDQQkAAW04SiIPbFVRv5oxXpIvTNs2LMBJs15ZV2r2b29rp3rb9kW4G5aSieCq2ZqCxsuKzsiw6rRsL12V6MESIolm8madZua2a3xxG4NJ3Y8pWuQOThJDkeew9rKdtAIciYwX2c0soPBUGdl2ns0Zynld2zgs6Qb1PkR7dx0qifmJK23DwcR3v+zPhi83MmcnLyOE05kk025+yf9YzAnm8D8DtfR/3r+Iyuv5BydkhUAGpXNCzjRaAiYeGvHZ5M4WCm9Gmli4XP6WqFTnEEa9OSJgQyI0iTdjFAis2VZ6kFlg6Jy+oPf/ZI9+uBFO7vXs92drnW2WpazQKDd6KFymI2ndrx/ENL6zGbTuQ0HU3vz6g37sx/8yF65etPmecvKWmElhxXIVf5/KGBH7qmlcKL45rX6nGVUNMy56LLgGjX76uc/Y1/4xMesBQsyG1q/i8dgaVTRMCdYiQn/0Uj0CEij08PGMCfqXk8xwWuZzaqaDScL+/Ezz9lff+s7EoM1iqYOifsv3msPXThr58/s2W6/Z3tb/QAnDc0TYgOaB3hQf1slntPeHuzjhyUBWohUde+WiGIn9q1vf0cW4qeeesr29vZkydV497WY1jUtiCNVCtGSiFZPYg8S4NTwNI0LqGw8Ke14MLIXX35NWhQqcpiZ7e2+wElP4AQXAy4vqlRnCXhI6WFjH2ZkAGBnOC3tz7/1bbuCnmjFUDO2dLcbE3QkQ+dioYnQcuxoxk5UhEH9c0gqlVNuDbRRlKe5Ul4r7KS0BGEDgv5ns0tBUGwSmiHNgc11jZZXis/2aicFnnnd6gDkRMDpD2uIDpP4Ogk8w6ruBFQcIlFFJnCSXAgnehTFpK33AA3dg8pHbwOwV6BXpkmqO+g3AG9cW8AJrApgQkFd7uiQLiqYTb4vAE7asQjy0quKNlByzQgIhxsEylpSA4VgaRSlAxT0ExJMul1bYWocSAU8JGypfFA6Ptj8mcDL3VUVS/ZMjXCvmvWaNbYQTemVlV4iS8CYH3SbDEBc1jWwU4ov+1azaYPVyq6OIwW2XNik0ZY4foZKCacJLRLpYkpbwIgup34fZVl3p0gCjlySNK6BoMG1JTRi313/gkh84bbisP4rlp5rjwWe+8RkZgBC5O/AqpDDA/BKw/i0ejaYGf4sQW44CXVvYCRgRmSzDjCpvwPENFwDw2OmsUBzm1czVMMCJ/Aeij1gtg17OiCgURdY31/M7e3JxA4QiXPPYB8zHw/C80dbR7oYNCXYg6M76WFFDn6xCMuJp2RVCoi5fraHJPpIAInUY00ToKf1o69x956ufZFbTa2UlYTrR+VMAGUYGjEyRyg8xPgBltSq97aOBk7CRs1Ka80r223kdk+3K+akD8hjbhddAGYG2dImtaUdVhPtS6c6PVnvySwqaEu3WzZeLe3q8UDgZFSubMEaIQCR+4YjMyZz77SbalXSkiecjZY9e0292YrmpnNN6yiClKkT4mc9Zy4s9F0k/ryWmwQg/ocAlF8FnGxqP9LafD+A8msFJ//7fR8VOOECYhuEFlf+I6cteg+o4Nj08aQr5ptFw7DAqrR5znwGn8SZwro0hRKPO4cfSF45btCLK4ETNitsXaj4v/jpT9lnnnjMHrjvHtvZxooKO5HJogqh2StaNjke2pVL74gwKFpdm0wre/vSVXv25dfsm888Z8NVXdkGq7wta+hKdJ8nmMaIqej9baRMSjyJINRHlVONtlZz26nX7Hc/+6T95ic/bk1sotVE4ERpmgIMgBOQiD+0HLo8uFRk2HwXSxemcshWFeFzHOpL+9unn7XvfP9HAnloTgjuuXDurD1wfs8unDklcMJHj3k0CByxZuY6OsNmF62HpMSPwV7pAKIt4vHm7tj53vf/VpvAk08+aadOnVLIGy4gqmpR0rAQWU0gSZV8TGKVEDaYBKVRZg1lqLAmGNh3eDyUPgR3DZtDr7e1Bidd8lo6TQ0z5NIjil3rNQCNltlwTHS66XvdOhrYX/zNd/Rg4/eH2WJDZMNdVFi967bE2YBmgo0WTQAsVeSNeOXp7Rwecs3DYTNAxI0OZ7EUsEYsCaimakzzo+RG07wYpQ1GRRgCbyWp+oGweXDEKMt3ZRGkcCy1aoLlSvkDXs2euG500MXfCfyImDhp6WjD9WnwIbIksMssY17RvFLq6nZRWL8gATbX4DhV47BMynWh7gWfuaNGc1BoxyJ0V36J6064XlSOiFkTZc/nEIqmX5FIzEHMs+26Mq/U0Wj4IVrXIZNrOBxMC2nQsGSVlQhdASbEARDyRqHBQQsrQsYRQ+zqTI0ml6LUvWVw4CnYw1ZThziDA5cl8MLvRxKDp0pLFX7eskWrbVeHQ3tjf9+uTGd2bHWb5W2r6kQS0M4ij8QBxXIxswX2+eXMgWbm083FyDD4UMLgTNdK2S6pdRr5InKPcU10PXmf2OobmjdEZgmZJjikACUOyDABoINwwIK9W2JZ1jTXfuMAWjNCekbd2qzrrEnRgAV/D2L5wnEDe6VWYgInxsiFAAgwCupmIVhm9Eddk7dn9bodVaXdKGf21mik9g6tDFqdPBe8dz4f8Mna9sgEZ9Zc60Erby4Ax37ma8wDGXk+fUxBGjVxAlDSRHcNmeRaSUvm6102e65rnY+6DecLacRgdGa1lY2XS5vE1GMKZp+j5KGOFLE5++p0Zu1qbnuAk07HznS7EmCjWeQZJ2YePcssW9n+dKQ1u9vual4UhVuNvKt2Uw4iwMnBpLQxS6De1N4CO5vndVsuSlvOpwY42SlytYQYiXHj4MCOaa+vwUk818mZl1o768GRCIR9Onz6lUJP0xpf23d+RYTy9wUnm8CEP9+dsfOflTn5N/c/tkrqbwSIKXRJ82D0BLChI05aCrUiJmSDH8+mNmTYXL0hjQqzXahAJJsS3QqduhRwqeXMUxm7sI5KkN+xFNvSPv3ow/a13/4Ne/jhB2yxmNr+7evWbvqMA3IA9ra3bVHO7eqV62oJZEXbbh8N7NXXf2HPvfqGvXDpqi3yttIeNb8EbiAlTYY1a7N6lEQmGAflBGT09OeayZJXM9srcvvik0/Ybz35CU1dbTdEDqnq0kaBxS1EsbgYkk3du0WI62iXODiZz2s2K81Go8p+8MNn7GfPvSgrbooz3+637aH7Ttn5s3u20+/Zdr8rFM6UYh50mI8Uma6efvScvSXlFjUv9zP1U3nfWIpHk4m99PIrdvPmLXvyU5+28+fPK5tCwlJi79W6gMGIHA85AsIxEUFOPlTN2RocQI1G0wajqY0nMzs4OrYXX3pFjppeb8dabU+F7fVb1gZcojnJuVYuIOMnkg2DDmc05v03bDZf2s9fec3+5kdP2wqBNDp7qn8Go2FjZDAgGx/KeJwdyjuJJNhgf1KYnEa3i6VjngrVX10zVUYLWjqltyPBIDH7YzO7xCtU12eIPYk8CB0M0d7RRhFiSD28TpboV7J3O+g4ATMAvpRHkfSxYvDi6/T5bn7w4V/J1RPgxEdXIbJk6vLC6uXMejWTO+dUqynHC+JKGEhaXinnIrlyiFs/sQcDBqeq9OmzK0ysqnTooeeRQyfeIxZq/k3VbQywTHoyWcuraIEpR+OERZGdm3ugkC6PTPcZSDwJLtJUPk1ExKslpxkoPq6CAxsQgmviVK9r6ucTSLgo1S6hPaQheLx6JXBy8hY2W+U2qtUFTN4eDuwABwhRAwg56wQReHib1k+jbrPZxCYzWqDefstJcEZPxfMUIxMSc8Tf+XtxEepJuyVF2PqQS57DJgMPA4BxvxDBaowC7JwcOpUHBCrWHlcQ4lXizdkScTj59XTXkGtN/Dn1TUyiZoAT6zi5pmJ2j5hJmI8ae3TofbhZFUVXzZoYBVZ1WzWasgkPiatfzu2twbFdqaauMxHr54ekpl8DiKgwtNV4fSymhucZlhXh58LbqB5CyeeLgg1rfRrSSeu34SFxPM9KIERjBJhp2pxAurwwJp6zd2W8R9YkxQU5KLayaWZiUNCKHM8rtX8W0uFR9dbFGMJa1Wcz2zKzM8227dbranvWeYaiXa312mgIoNw4PrDxZGJ9rMZb2xIiFv2ezYu67c9KuzGa2P54ZhOyB2u5WvHOdrJXloq8aNVXtgeD2evq+l27dVvtHcCVDzn0wE538IWjL8Vv6OGnrbOxmejip8ncvr98MLj45ajlg7/+3W2dTY1IAszv91M+DHOS3scvY2Tu1qXoqvybBz6+OvmHNcGkAxShLHNONCeBNaW14Ml/inEWmjVF+uIfn1VzH8oXQwQ5FJDWgUjHJFQyOIueOQc8D9xibg+dPWW/9blP2/kL99hwcGA3rr1jrbxuHT6Kwi6cOyddw2g8tclsYYNpZZdv3LQ33r5sb1y5ZvuzhS3qePJjlPxatuWD2pMQ1o0uoZ+Oh1DCxRoHYCmLX9sYr92wLzzxuH3ps0/aVpEJnOTKEggxGAd8hAQpGCo2ZSpGHfYKU+KGY8vMbDJd2NHR1L73/aftxZdfV4y9IvVXNU0kfuD8tl24Z892t/u2tQYnLYETxc7HhuXDvRyUpJhrb1eR88BMFLQptIFWmn/z6muv2aVL79gnPvGEnT93QbqQQlUf1Y9PO9XAPyqmcAE5IPHKLP2ZDYhMGRJbR2Oi6yvN1nn5ZcBJ19qdLelw2t2mWjqAE/Y0zjXACfec69HIWxqyyD2cL2s2npX20+d+bk8/94LACW0dhgxyKLoIjyA6d9JQZfMBy+EtLddUAKh45NWCUM86k2uDvAsEbYQmYSEm/AkBt+f8JsW8q1nlhtL7d/EgQEGiYQ9OX8dHJ3AiQCInTyQVCKz4I5oCstL3TeDEWZRoBd0FTuoxBUwGFIkFQ0SbxKChNcmr0rYbdTvVzG03z9XeaVAtkl+SdBBqN5wIbNProeUCk6GOV+GVNocub53qXe9J78efGeWbhKaAtlly42GLTOBEFXQUAf7vSRfloFcZGJoJ48yU5rko8t6DzljXEjVzoJYzMaoAFObwYJHe67TsDIC9VciSqxnpmgwOM+kuNvQmg3ndbk5Le/32Lbs6ndqYkLW8sDLmajWARfOlCh0JHtEyVFMBVdZaUS88WTVAZwKViTHjuUr74+ZAOs2BifwKt2zTQqlJEMvMHAlhsRXTXgFc0v5Rm8oPb1w1suBGirGuV1F4GB2fKwADQ+s6JlnmmRYfIlOBBV1jZyfRsAFOKoS+jigsw6UyN2vVWwJp83ph40ZuR7WaXYc1GR7ZddK4lTLrolkl5YZDy1kidy7p+yXnSQAm1qzmnMl27xEHnoESwXC0ngA5mh7sPWcJ2MVKNvR+JQTXDCCf6SQmGPYUAXezZcuCtF/svBO7ORrYAXEAIeiW8L0G81cT8ONaby3NThWFnW21lf8zL6dqM0lYDsjLiyEAACAASURBVLhSYJ/Z/vBYIv1uQUHVlour2OpZmdftoKrs+mjizAnRPjXE37QFKT4822hVq8T8nWo2BE5oedLWuX18JNkDOhm1n2i7LX0kg68pv1bSJWoIqLN26VeaUpz+/4PBxa8PnAggpOTq9/kxHwac3M3G3N0quvvf19fif7vwyMofwAjtgQ2IyHdtlvQpYyy2i189grsksI1Np9mUDUyhaEmbEl52kC8ABQEWTAuUKRulI/BMzh0sXx994KJtb/VEl81IZO22ZO8iefL03p6OCdJDh+Op3Twe2ltXr9nl6zfsaDrTxFFaT4lGD+dcbCh+cQUrYlqsX3A/AHRgsNhQbjNfYbW0nbxun//4x+y3P/uU7XZy6zXrG+Bk6TM26L2z8cb78DA2Byc4k/x7AxhqNput7Pb+0L7+ze/a25ev23xVU44HW0Arz+z+c9t28d5TtruzpUAgck66HcCJb6Z6/cliuAFOdJjGmsayW2mQmyd7kuD61uVL9tJLL9tjj33cLl646OBElVcwLhGDL62AhOShpUhTdQOogPq5t2xN6E0AJ7SNACd50bZOpy8XSLtTSAzbbgOqqKJwgBCi5voj9CbUh4ulO34Gk6l9/0c/sZffuqQBjWqoiNXyrBy1DNhSYVLYyNA4bIATNnBlp2gaKUwdFZFJWY87A9BMX50Pal+Frm1asv0UF2RJXd8ETtJIeZ80fGLZXjum4vsIpCjkytscqcq4m0VxILPebgLYeFZLfekyR/9erv1KTlndKxwg5GWsqNJy22HYopFmTNIodhT6++h1fM6Ld4P8PfH+oNtpPXCfE5NyMgvG7Yx63TFegHXJAQ6Dwjv3/JN0f1aqdNOoA+8teJJsmuMiKhjQkzekRwKY0Gqil6frGixPAigpRh9tjdo37A9YQVtNVb7bzaaixbtFXXlEpMoKwmU1tXKvjErNzrl0fGT7aEC6HVtiXYfy10ywzJZil+p6PRzcU9rRvDutKc/I4ZfaI/reznrp79TyS2xjULFBd+vzJGQBCLgYtl0jbbThYXj8HYAEsSbZStKMIcD3zBnWNAnYABSxsmI2uX8+yZbnNf1ZRUVMIE4OGA+M861PrXNwGBo/mAIOY3Rcy8yajZatlpnNag0bNnI7WK7synRsV4hkh0HFRh5WfIXJxWsRW5S0LwFOtKzWMREwgSl8UBSgBzrG+1Orh9Cy0KhoYjYur4yPujW4H/WaTaZTfU8Ny4QBloO4sC75TE2iABbSoBxOxspEIauI5xlhO4P5dMDPS03C3q5ldqZo2dl2R3u6BNYxIsGzkLyUQDPJe+42O/odm3mtXdi0UbPDxcKuDsd2XDFR2QEQxZJPh0Zrwx5faWbUaZ7JTsfyZmGHg4HC2BDgo+2BOUHrQ+ElDV0Uk4CTNCjX94X/74KTBK7uBlmbGpbNz9n8vNq/PvfQKuUGgCr9MGQvcV88FZR6zgiymL+h7AqTDoH5CAiZNL8GwRA0X1B9CKU0LhtUnOGaKK0BkGHx6YCsK/qaqZwdDuJGpnYGrEm/3bJOkVuv3daCYIOgtYAaen80tqPJ1A6GQ4VpLZtNtXTSIe5cWBwE8XuakCxB6dom6uIyoXxaTdCvVWm92so+/4nH7Hc+/2nb6zZtq9VYt3WUMRDJhRwk2rSVGsgidKW8wIn8+NhmazadruzGzUP787/8pl2/dagFOxhP9FAzs+f+e3fs/vOnbW9n29mTTst6XYCEa050AAe9JzgV7yFVyOwdxP0DTjShlHk384Vdu3HDnvnZs/bYY4/bxQv3SXPi4CT0uqLIqVi8r55sgqnlRZUcBVNMEV4JmNDWGU2mahshYG23e6pG2u1CFvBOl8h5ZuxEDxrdjNZQTYwJLMnxcGpHw5F9UxbwI1l/1/M0gpVOwERVFvS4NjXJZdd5LDpA5RhjLhTJn6j9sf4tpfJH9cBGxjtkM0vBZukBUDhg0NBry8/Spx2rMlZ//WTi6x0P0dqt4SAghU6lSuPuiiMNt9tkUMTSQLeLNUmtnZNET7VAaBHUatav12WPRACLMJZqXJV4fCnPCdcJcSq0vwZnaq1Gy0+ZOZ4F4/uhb4gCMmgGYABpCxIrPpupqtNgOwF/F9Vqc4+p1X4tvFhxkOcTcF2jULMmowcApmHVToyJNBbhEJJDSc4LWALo1rls0jiTOgyLJkVcQWY1DTHstQof8Bg5G6Plyi4NpvbW4ZEdVKUNa2bTZm7L6PnLpouehJk55rkh7uoCsPKnsKPzeegtEkBPDi3cIrOZ9hYJUrUeUisvHStAadJgM2npACctGBkBk6U0JwInhIRFrD0tVd4DzFGbaAKxFi4w3YyiFzMTwu8EXJRXwnVSq8nBiY5btE45bQJadmVM60brU1hWY4/ODBUf4OQGbfLZxPaXczviWmyItbUq1m41n2Gl17Ap1A0rvTJOdGawF0YKKgcv91xuHWfyWJMK1EQbolTcMCdLX1KzwXhk7YL5X5nNS+IDfOhoq9PRmQHzyXmSIvBh7AGYtG2PlnNl9vAsAOB3sszu7fTsVNGSvkmRES7g0d5fUhiGC422+XZvW2fddDm3WaNmxzh5Vku7wYBTy6yqweXRfnO3Ul39X+8lNLOVnWkVdrrfV9v8eDCwK7du2UADAOs25TrRDqLcoggJkkTPCiAn2LtNUuKfCnOyPnN+CXPyYVmT9L3uJl/uBih3A5nav774yMqrBE/a80Aip30RPAmY8CAg7qL6RgehGQtziSlnBChpNkhoPjRPhmFPKxsz3I0Qt+VSw56YCgvLwtex8WncPRse8wzYhBBUYT9VnPzKWiQVUvXgvsgy2x8MbMQwwkDTHrPv4lu/AKkK9sNCz1w8SPy+TnyMwKVUHSkxFvqV/IjVwp585GH78hc+Y+dP71i7zuuAPgU5ex9eqbCitdHQ8N49ut6j4N3doJyTudl4srDrNw/t/yZef38g5mQ4meqhhtJ+AHBy7ozt7fqMHSYUI4plOjGHfAInen+pLaXqxTcDmB/ASar6fMic2a3b+/b0T39qH334Ubt48aKoS8Xip90H0RoPqaLAU35CtB6S/S3mzZB5oGwSwu9KZ05ee+0Ny/OmFUwsJY6fKbT9jrWg4alyC2hbqmfvuaJH4r3jjtg/GtrNgyP7+ne+a8czHwC2bqTo8PJgLwCJQAqbcNgV02GslhQPOQI+tW2wbM+jslrKdZAyeZRI6TvumkYO4sTDAdUyCCItBluqrZOoqXgGNulHUel8SbAOitZOT9/d+RgJ/qUfugaDVPYu0o75Xwk5KqsExwp6hZ2iabtF0/ZaLWsBLmZTq4etuo5Fn8saIIqpq0z+FttUFHJLpZAvNFZow9gU9EyJLXC9AH9mk0bkSZGByFvFiqLrnWFR2B2MhA5I7MYISjMVLNwPDnIAChVzGl7HwcbzTAUNW0Jl7jHnVOjy57tYHU5jQcYJdHlNH2QPZYu5WiUEXpEFBODhMOdSHpdzuzyY2PUxwsmljTOzETo3WcVccIrOxete8eg+ToD9K3QUasdoUB3PtENHtTh0yC5tMpmswYkDFAd4KhJ49llWRPjX6wr0IqGXdltztVJbB8up7qMmOKfDzVNWpbtILLL2XUT8zio7++WZIrweuYYEjDi43YF4wqo6g+hprDAQ7j7j+9O2op1KtjKBdIe1ul2ZTPQxzJhNVpN7LbElzmC4oHU9ADESh3U9QydzMuwQYOJtITcMsF58XKXcRey7kemiuUUxWVpAl1ydbGnDyVhDXgEoSYc1m5IH5cy9pkcrmyUPScFKidjDRWVH2cKOp2OdF7Tm0Zqc39qxPsxrMNlihkMDNp+VYmcojFtFy/b2CPxc2aiaKftkfzGzo9XKbiF2lm4J5w3vwy3t/BzASVZDc2K2l9ftnu1t63e6Np1O7Z3r1+zG4NjKvGEzTCFyHjJ3CobMWdbkYnVwcsKaOCuVeNwoGdfWnbuP9g/3/x/UFrobYPwyhuO9f+Kdr//uz3k/5iR9Xnr/76k5+e+37l2x8CV+Cgub1NlRDSFSEjiBhkNIIKoTEKPtnriRiHH3nBT1zOu5bMi0dWA5EM6OmEKZ1SWSLaPiZcFoGaMdEG3owlOfOuu22TQ/JuNmQ9vyAugdi5YF4LjYKAlGxQDErAkJRmWtdHtl6nt7aqY/UPzAJQJAwntWOHaW9sjFc/bl3/ic0lutnFgbFiByQjwx1KlEagodqqLGne/0B9On0s4q2IalXb2+b//+T//Sbh0ObDZf2bhEcEjVs7CHL561i2f37NTulp3e2bJ+u7Bui/Ajz/dQtHmwyaRzOp2RqnouUaVsCQeQDbEmXNfbB0f2zDM/s3PnL9h9991vvW7Hmk13LWgLVv9+qUrFCaSQRCYbbAATDg5YK3407SiAysHhsb3x5lsStEHRUoF0ux3r9NrSyQBOms18nasiJk7sGnqlhoDJ5WvXxZwgXgW0eHET/0FH13F5uDNCYs8gP3WZo1oUI5LVbYZBAjskrb+SlEacBwQGMonY25BuZY603bBhO1DzysoZo+SQcKi0WSXfAUyiF6sHO4Sna3Cybo9tPKYboCQdgG6k8Y1LwuPUi5amhjbASi4c0i1PtTuaE7JFeinMHA4WCWppM2p1ODhBywR4X6507QAg9TwmGMuFUemwlfYk91aogL1yaGBMkB/WJJqVfgkWZiPaHe1Xmm8D46YMFCyYRH9DsVMxVmXYSjlgPZcGXQSFhhs5ELeiu6CNgY2XBGJaRWz4/PSFNUkYho3EkirXx1IMAzN8AEjsVew/w2phNyeVHdFOri2V3YEegXUh+y2HP+0cGE4iCajIdeFdNyfGKD7X97sNBkvdmpUEr6mto5ZUACMxpjz/JKkyNgAWBHYPHVBVCZhgJdbE6HCF5WAmrTUXvYqRUXHmIxB8H/aBiry/1FIB7Ln4OMLfNlq63B9vJbvSH7DtMQM+ZkBCc658s2uTemE350t7ezC0d8g2obqXVsVZNlqD/OxyNtPDAGhrFU3ZcJWtAoMpS3am15zkALIah5so6QoFtNQGcVZImpMIJEptU1prVba0STnVem0hKqZdzp4zmXqUv+5JQyBWYWzsJaxJmHqYjmxptweHGm2B5uRMq20XtnetoZlSlcAowWqsCd4jolz+fjGdKf323LnzCmzcHw/sxmhgt6qpHdnS9rn3gJNcDVQZkCTa1viTudUz0n9rtlUzu2dry05pREhml69ftTevXbURgt1Wy0Yl9zG3xoJZV65jEzipO0h516/1vvufEZxsvI73AjN3A6jN17wxEuqXoqX3A0nrJsd7RDTU/odT94k5SR/J2bKZ57BuIcRkVKeGCcPhI/XumVzqoUayITcKecNhTOj7w6CQ/IfSGoBCSwhKl16fD0JLDpREn9LfxlHQkO1W1DkCpxgcxcKWIFXN1qA2RV07g+IbNnjBQ7YQh+FqaGABVvqku1wQ+er9lKWGATZXC7t4Zs9+5599xp56/FFbzkbWbTWsBROA6jw0FElsq0pAl+DkZ7M10N7CQkzOyVuXrwuc3D4eWbU0iUF5uBD5PXLxHjt3ekfzdc7ubtu2rMR1a+Y1a7eKGO4Vz7WqEIdEvnFh1/UESXY3Dgm8/PW8sMPjY3v275633d299WRiWjtsHrJ0A6IAmSS3JqYkReYnJoprxERfLEeWya0DOCG+noRYevgcGN1u1/pbPTFrhK9xnSTojYF8qjSpuIlHn5vdPhraG5cu23d/9LTVirbyWagY2PTWehOCvjazOFJrK5AErx8tydTqNiEcTpOEmQ/FUD/E2zGbA3CS1sfafn1Sla4DkdbirwhIi/HlqQ0o3Y+A70mAmoSgcXAkcOKttxOWbt3eSZbimNnjoVae5yIr5RruspGjT1goTbVrmZ3pdG0bsMZmTZuB3AzpkcCpUYXHmk7r2w9d15J4ewdtiE8W5uCTmFUHtU8bd1uspykXBdZ5JlYDTpwhkdVW9k8/iPg3Bp7x+LkonJaPx9C7icyrRAoMt5iywXsCMRs0a6eBUwYtxIxANECiuByDDUIwKndOMAjab6RxcV0OdldC/CawArA7CNIbUeyIpfDp1MoWiTH36GVSiBdORBVhem8bLb8kVkwgOJxsssYGm6YQMtgnnmEs7+T9kNsCIISxKEnEZSJzXam+7tBxEawPOfQCKo0XIAWZa0rxwPdVW2M9niINjjs5QZKlN4EpsaawKSFpTq9PbPaKSIe6rdo9uZiuTGZ2eTi262g3AKx1DySUQDnAyYJiTU4m9Dh02zy1V0nQAqgwYM6eUWSp9RcgDyAlVi0+X58bqcpy+WB5j5+lkD/aG8obQpwNW+qDLeU+5BqQ9CwHJp5KigxujJsSlnnDmIRzMDy0cjyyfLGws92une50LSPVuiw1PweBKqnIGtoX4AQbZbvZsov3PWB5p2Xv3Lpplw9v2/6itMPayo4BNXlhlUYdI1xGdOv3UqA5Q7hds35tZfdu9e1Ut2+ddstu7t+2ly+9bftYuptNG1e8etZFw7KYC8SRMW+w0qPFunmsBzj5IMbjw/EmH+z20Rr6AHDi51sqku/iWpL98H1e0C97H+lnv6/m5I9PPyC3jhZMDP+SYj/mObiK2xkMn0Hi7gYX/dU0n0CP24rKqZR4EqSrOS+KDyddz1TVHFNZZW5LPmbAkv7d81B4Wh0QObjg9fC62ARlzY3NXXHxoi+pOLAiemvFc6YACImJoU6PwC5swiQ2ZmQrkGlZUy4E7xNNApsryDtbwJ7M7dzejv3W556ypx5/RNNVu82GtWEzoFyVPeLOinUkfpouGy0T4MNsvrDxjKCxhb3x1lX7v/70L+x4PHNGCeodvYEt7f6ze3bu1Jad2dmye/e2bbeL3oYKBTdPSxuW61nczeLt5ZPJqeSrUK3iugGcQJECEg6OB/bCz1+yTqfjzEmvp4eHfIUkulOmSUxETVkdYqDWfUYXPKYpwYSvYed+58o1u/zOVTEmpOf2GFi41feKO2yQWFRphaltx1qSMj2zcbm0g8HY3nj7kv3tT35m9VZPtjtns2h1hb5BjBQC2uSkiKyNcIgQTocz7Lha2VQtI5/qwvpQuw9GLFXJa3jva9idPil0zZmH9EsgPYSwrgGADYw0TD4zXCqbFjuBqg2dSrJa+kTuADMb30cPuzIraAXGzhBYQVU1PfSqsqJa2D30z1ttgRQ21PkMP5KpZcNhXpHFE4cx67tNaitAAFABuBC7gvjQrZBiPMKBIuYEoBGJsF5vO62szSgYK9oFYlCYsBoHC88lRYM22HCt6H0lTYjWkDMFrAWuaTmdidmRMwWtRYN2EIJdtx7L3q58Ig48P+QATTxr/HzAp9iy5Uqagxn3HS1Jp2N1UpWbzFjySeMcclmEn1GUMEEZp5Gznj6qPjnhNsEJuwLXbJ3xG8F8PunX2SldJZgFAEq5lMaElo6EsLSJlFbq4wZgTgRMFFLGFToZ3qlohRjKl1phazV0aFu8ExmC/gBSWm+RQ8PhHeoff10xukDdyhjcSjDlot21g8XKLo8mdn1W2sF8pdk6MyzIsfjXDiSXsHhUASwOhWQCJ5o95KyYGB/WW9zfBFAAFg5OnI1JPlr0SgAvv/cNia6n5UTaOgpGzzEiQsC1S+v1KYOFTMqeDoubD6FpVrPSAMkzm40G0ifBLnbEmHkIIaJZzp4FzqM81xqsJlOlxnZbbbt4/31aP29cuWxv375ph7WFjfK6jZh03chtKs1C3eqrTIUtzjHACUUvzMl2I7N7+n3ba7alkTweD+z1q+/Y1XJiE/JjaAdlheVzwIlreHjdlZgTP0fTLx3S/y+Ck/dq6XwgSPrHACdReL6Lnf7jvfu15D2avVDflc1C4spQiKex3UmlzUMqx00I7tQxYSNhcqPmbNQ8kZEI8ZifMCWZjwOF3nBV2mTu9PsUZC9E7BSeqC7pSHxN6wGLyl6K8lTRRqtpuXD63SvgFJtNv3SlHq82EDbIjJ4wEdmZgIkSDgnkCSvtAscOfeB5aXv9tv3WZ59SOBzGM1otTQEGkglPZqR4+p8PRltrOUTP12xW0WZYKWHw7158zf7jX3xd4ARpHKyK3teisot723bx9K6G/917aluj5QWGChcI5yRucvAqi+FEF8Eh7psU7S1/TVxDxH7cRwSnr776ug6ehx562La3tuTY4booJyKYEzkpoq/JwZA2BQconhpMpUJKLGJYwtOuXL0ucMI04m63sN3dHQ33Yz3IJk5lDJVfUKmESLKey6XDYbI/GCuy/qXX3rRVo+WVSRziKWrbZ444CJX1lfWFVTsYDATACK5HGFagrtXLjYF/MbdDVr2US5JSGeP4lVFrHUZ3kk+S7JJpzel6hFbF16Zf6/UMFg0d8/uydqHJ7umTnddVRzA+64c9ri/PigbyRVuDdt4K9qssbScv7Hxv23abLVXj1Wis78lhwAcpNdWCxNNyLa6keQI4YbP3w92ncgNcecY5OGbTEHlq/pC3dNx5goibSjZVSifvFY0ZbAWgSD8bizn3oJx65ohocwfNKYfHB9F5lgprbApVT7sitepIeOXAkr7BrbnJhaaWFMA4tG/M/GK/YM4X912yemkS8Ky71sHbHy6ubTNLiu+JwJb1zfuiINlMsA7XiUcK+L2FKWLchmtPXAgrJijl34jlczs7oXKIk7fyQuCkaaT11qyp8DMGHpLf4lHuqmWinaPvpw3DW08eaucTfvUrij9BmZiN5H9Okfeu0lHBFoyYJ0c7qHAA5fsoxeGy2bZJPbdb1cIuHY/sFvt00ZLdfsjgRYACgBVQR+tMgMLBO/uDFEkwQqHjcaF4rJGUd5MwfoAt1h6f18IOLIbF93EArrfmchVVJboimCXpY0gddlbGZ7bVLGsWNilLOUFh5Gty/7jj0kXovs/DNGJBZ/+ejyf6Xhg4YNVwlA54DgAb06lVAJThSC2k8xcuiJG/PRzY2/s37faitEkzt1GORqchkT37X1FrWE5bhutByyoza2dm/UbNTuEqbbZtqw0LvLC3b9+wN4/37RBmKNjBxqJhjWBOpNmsMwPs3cwGxb8X6HerQT4sV3Ln533Q99lkTj7oc9/zFfy6wYnETFQe2vBIep0L1aaN1WPToRddnOixyb6hi5KOqZf+u7s8oBR5OHRg4DpRCuFCs2Um80oKa+LFxwtm9awkkqVVo2jtoOT1+8YUUtclRPZEjFRnc9dzAQUMNSyRrSmVsglVyu+y7LnXHvSqlgiuIsZ0U4GIuiRngcEuU9tqFfaFT3/SPv3EY7ISowGhDw7CT3Hsru53BsWrbX86+db8PSFj43Jlw9nSnnn+ZfuPf/UNG0xKW9ZyVX6aZVSVdu9Wz+47e8ru2d2ye3e3bKdTWK+oW6+dW6/b1qbm7EFMY1XER0xt5eFv5b5zUhVD28MSFU0bT6f25i/ettFwJHCys7Mj5sQ3HCqbuTMa0e9WWJrOhngoXG3rjAcZJLSj7gInzNMhq2Vru6dIfg1FJNk2q2tWCpHQ3A/ofPQFoxkWwMwOhlP7ybPP2RtvX7Fao+2KiQAnrBu5oOLeSxPEw0zLBidONdP6lONiVRO4XdBb1Ov31+tDt5zl8HcTOSZBla9j0OPfkisngTRvSQSIE1sSzF4cYK5bCN0PU3pD0pmCutLX60AJfUW6tq6h8raHt1Qi52FRSlvBuiX/p1vLbLcoxJx0aVDioBHdTmaMH8hMlJ5VE1WatBiwpSp2LNwQciXwHNPORAxNFgyFB3Zd5X7kPgywlJJL153DGYCiDTKCwaS9YAgjTESzpa9zkfN8PcMq5eCm51MJxDHJmANeryVevw6nmHhMe1eHkJgFF8ymeHyBYn7OyiSqpz1Mbg0fShOKadSyqkdLg2e7xSTgomEtwIUsta55gJqXkDxNtw1g5lpZv6f+/sNRuBb2hh5OWrjQmtD2WC2ts1oqEI9KPWdaLRM9VhRDhJ/FPCghYU+R0WGa9G5RbCS2RAA9ToATGv3kSEg5R750YuSItjJ/xpR3o6DCAA4AAOZZFU07Wq7s2nhqV0ZTO6LQaXZsltU0Z0aVPG0UwImAL8m1JwyRgxMPgtMgQqfKXUSbN2KsRvw/YCuFxCVmCB1OOEGdCUfjQrYRq9/nZ2m4pYL51ijHahH4qZELsOBK5Gb2FhoYZ1r65KEs5prQvYeNfDa2g1u39F1avb5Nw258AOtYY7YUIGwloM8+sL3V14T4yXJhN8ZDu1lObIC9WcxJQ9lJ3H2BforuGPAIIGpmZt36Ss/p6aJtO+22ZA5Xj/ftlf2bdosWatGyxaphjQUCXRdmC5xkDAh8DxCywZyorXWXYPbvC1E+CHD8kwYn/+OpB5QQi+KeyjeBkxTOlZTpvEkeHRYv4UonYkHEn069pyFmKlREFeOkosXDrJO6obSYAVDQnijREDFjXYfWiFHtK9cR0OYht4KvEVOiDAz//hKhgZglhPUWjx7aCDmiSqJiIsStrRwDX8QSnqkX6gcV74uDHAuqAtT4eqrvcmLdIrPPfurj9rknP2FbTNttMnvBkw51MLiE3uZh3XXmJO00ThmvwUm5tB8/+3P7s7/+lgLkEIQiAOVQgKI/0+/Y/QFOzgFOWg3rN3PbaufW73Ws2W66MCxpYV1A4ZkRvHaYE0VXOz0P9c0hhIj16tVrdv36dfvIRx6yvd3/h7k3cZYkva77blZlVWZtb+9tumcGg4WgSYlkECRIQoIoOcL+A7yEZYZo0f4XrbBsSqS4AiTBHcAMZsVsvb7Xb60lM2tz/M69X1V1cxbKEbLdiIee7vf6varML7/v3HPPPefQ+pgNQccKmDij4WOzLj8Q2IzjPAkEPeLcFTwY4cGcPDt9bp8+fGSjvYHtjXpW9pgKcaqWa8F1GqJv4XtSNUX1Ma0XVq9adjmp7fs/+Gt7/OxC4MTNivxFiDEBuCF4U8+ZQ3htFXlOLyt+fgAAIABJREFUTW2TutIGo9ajxH6epcT7d8WCT+akKHuZr0arUNjCzwkH3qHL0H8HaHBXWN80JNROvQnZZYdiewfI4W8hOjyE0S6O3tGlJK1MAJVdAOR5VlsmCzdYWgEE5B0VpR11S9uHRkfcV5HSjYmai1X5dyRKLwmaxEUWG2/uJa2XeEY8eNMNn1pyNvaDg/suR9OiUBHBBI+ugeh6b+lKYxIZWewFTOJwifg3+FO4ziGcWqP14QymmwSmjVUHj9iHbWtCa0uixrVN55UY2o1HS1jJo2WQ9RqLu9PVeDgGXDiFYmWOdo2K1zU+YcgXo9VkMQ06HStzChM36MphM2Ab+RfotqiCuR5oJ8JxNmnfvLUJE+ZgYZOCHQGEPt7e0kQOKeZDGAWFz60ETnArRetCYSTTVN1jWI+wnY8wQe1fIQbfPXS2B5JPUIrjC/ZYazIZ/gnguWmeuxu7ns73BZ9wIRRx2mrZk1ltjydTe94sbbomM620BYc/2ofQlfA9vKXm4MSdk1OjzwWx7hALK0i7kHBPZ+N4nZwLsvYPL5wkXJa4V+xWx12fQ4Ar2V+AE9atAz9//lJjLQ1PaP3KkJJkepiLttLtC753XdmdvZHdPTpQcfn8+Zms6rOyJ03SeIldfSNjPs4Xrk09ndm8rm3Q71lGWnVJPtPSnk7Hcs+tsb3gOeMcCmDCPcb0UCP+FMDZ2oZ5Zgedjt0p+xJAg8cum6m9/fypPasra3KmfXJrLVoBTrzYwsl3qd7bS79ceukQ7f9FcPJlIOZzQdF/Sebkd269sca22c3FfAqFh5WDV732WIjeo/dNRM6BMXosNXiAEym26W/SG4aVIE+i39PGiHCOhQYAEUOCEFVhVK5o5tCZMGnBNE+MiCpnIXrfIhJjdC85DurBhYEUMMHCGKqtFR9sEK1Is3WBrDbbTYbQYnOQcQByYDMitmoqK/PMfunnv2m/8Su/ZKOyY8NgTuiDS03P4RU9X1ajV31bM64NOJmv7aZe2w/+7sf273//j+ymouID1KDVKW1ezezWqGf3T47szv7Q7h7sKaV1r+jYCJAy7DsTQx9ch2dcAwAXAkn0L/I/R3/szp/4yKSco7Oz5/bkyVN7/bXX7PDg0Ab9vlPuGkcMN8ZoiaVNTxupyrdoFUksyUbUFXPCODFjynzfg8N9gRNaT7TwPH8DPYGnfOqxlqGUZvlsSiDbIrPr2dz+4E//3K4mNPlIy+3G2GAAUYCfgr4I8gtgMm9E8fN36cB1oRzXwMFAAiaJotd4aHrS0xg24GMHnAgQBWhJEzq+MQdoiOwkUVia2eVnOtsmdiCAYjpAknvsCyLzqDRTe9Qn07yC8mwNDk6mAVZKxx602hLBHnQKK6g6ARRVLYFit/RRfhcAk4vkQZASwsoe3qvcJOQFxvFaabMmwSOfT0XGnNwkgd/gmLQhxnSI2gz4F7mlffLRkR7Mm6ibvBc9pmJRk5HWemPERiWu6SC0Z8RcxBplXTe0FUKcys+SA61aXZ3wr8mt3esrBO5sMrYxewjGcgFCvdUcWos43DBrc8Y0sx4eStKbuYDVR3+5Xt4W5X3DLqFt8R0vGACede65cpa0zUjPARhFs8a96GVr28/WMv8SIOGDtg6fj3ua0s9VQOE0HSF53ilJ5n2+L6kAjGfIwbGzSInmd6sHB376PrRfYgCArxHg0nrGFDKXzqLJc7UXHk4m9kQj1xSJuc3xYZIgKNch6YCDTB2/Lt6FZOInWm2prcWaFftA29+tFfSaYk3BmiJEBaAkkJ60Wx6i6O1DrSGZtkXbiOgK9nCJcCl4aa8t1Prg2fMk7xhNBkRl7sA7WC6tt5jbg8MDsc+EoNfzyp5enNvzyUzGc+jSbiDFOwQLui/SdDK1uprZ/mjogZX9viaXHl5f2SXroSytQjAc54/uuZiTEKzTKrW1DdoUEoXd6/Wtq1bW2qY2t/cvz+xpVVndKWy+wm/HdSvcI7XpW56HpAu9++v/I83J/y/Byf927+tr78unzJCthbX+zvldp/GCvk6GT67E9iCw5Kyo6hvxWarQqM7EgGDbThsFpL4OR0Omb7o6sPE/Gde1TZYL90ZhooeNTjxl6A98R/SxST2MPLyeXgpDAnKFYmVzJzgMfwHGvxB9eiiZu7tyIEAV0hqAPfEHDHU4bQ60Jyv7pz/7Dftn3/5lOxiUAicsetT2sCyqRHm44pBKbZ1kmESNVDEyTPJuY2JOfvcP/9Qup8i32lbPV1aUPVkr7/c79trtE7u9P7J7+yM7KHIbdXMxNnuAE00zpcNjG7ZGlcLDzlHNw0WvmAcacIJBHoDx6uraPv74E7t/774dHx3ZaDBI56uYE22IXIeURuxCjLjdPiqtfjTVeF5YVTUCKKdn5/bs9MwO9vdsf69vRdkVOFE7JkPl7+CktWas1ZkTOcw2K5suMrsY1/Z7f/J9q+Zcz8IysnQCGDMmyL2BAWKqC7aEcLEqXCE3Lb8QNm4SsEOLIuAYbEcSEurZ/wxwIgiWwElUnUx4qFpMVt7okKjaAKW63y5oY727F4U/FfoR+jt/jpKoOAlsxciExsFJNv+6leywff2yXpnI2et07KQcWJ8KvZkLdMNAqZ2aWq8wkAtyiqgiAeEu2CP8T1NYtCcE7hAjA16d2RITkIzt8lwjm1wbCWXls9GxsiwF5MWOaHQT11E+0AK4MNlFsA7KPbPJD610cEm4HVks3Fts8xM4ATyn0VjEjCKk9GzmAsKy3mECRBN/TJS07KquxZwQBNe0iShw5iVpQTTtFSBT0zHhKQJ7gqFjPzQoTFxwyEg/IADuOUOaPGI/kW7F2xebg1lmeJ74TIVP+4xAQ4zi9mjtAH7Qm9DOVGst2xjkkc4sAXZkAul7y4gseV74tUiC9KRlYh0JNEZRIq3kDjhxJgKQGC0jjeyKU3EhM+GXtPGKrp3Na3s4ndozmE8CSQnWZJCAorREd+R6ljQEobZLaG1kEBf7hE8BBSseYnHAusBl0iHyXMJGMdIutjBMJHc0KqwF9k/tNLS7lNTsLXfppeSt42vYD/CQrMeUFCy4rPCr2gZNbced3L5ycmRHg571S3QpmT26eG6fnD63ebsUOJm1uspbmuCHtFrb9WQikLxP65xr2e8pjfjTq0u7xNCy37caKQK0Mes3vHLQtgCieAmwY8q7Kkp7ZTBQ/hXeVUzifHh1bo+nE895AtoumfhxIzaBMto6ERnxAmsWPiefBRb+nwCIL/s3X9TWeWH//Dzq5L8kc/Jv731N9vUbIWQsNm9SODhJLpm+2NzojIdXo2YKuItxQxde+IMWX5coSL4fYiG3+fTKE+YEn4MWFvQYAi0XAifQtt5bnrtgVZVaVBDq8fsr0t9CaZN+2mqr/7iPOE3poG4bTSiUFOcSU2oX9DBDWAa0L0zpaAJHSgXlJrTXC/vZr33Fvvvrv2one30JVJWGqzFD35xhKngfAJ0ETuI58gRfwMmC+O+1/eUP37Lf/cPv29W0sVWrI/YBcIIIt2iv7Cuv3LFXDg/s9mhge21AVssOBz0Zs+UYsWmKwdNBN0mwMkRy0yVek6IBtMkubEbKL2Pck6m9+eZP7O7tu3b7+MT7q6LQmfyZe9UiBsjH+eRIGRoXbY5xvTQenuXWNAuBk6fPTu38/NJGJCnvDa3XLy0HnISZlUSQVJ5QtrLJd4fY6Xxt4/nanl1O7D/96Q9UvRW9kaZs1IIQSzJX24Y2jgImmURiqksHuTNpnknhgt30K/mH7P7+YkUS4HrDnKgh4ARRAibJj0GOnh6mJ5q7460mQKJPBTl7w+uNut2nzTTV4xsprQrR85p88M072bc7sOaL/MUsmsYnS8wErPE1Oci71mGDrxrrKzgt+s/hDTQXwMYVuPFQOPXrWzo4AT6yoOe1hrU5r98NtLw9yiEgjUKAGYSCFBm9/sAGw4FeN+0ecprcC8WnXAAsnFCq2pVOOxc1TqFCkjgHXGrRpH2F++8OtJ5ezvOCPgk2YTad6HrR5iQSQqOvjJ2TjQP9bpldVZXsyzFaq3CBRReHzEjBdPighEdO3FvZ/mtSD/p9pRbjqOj6WDGtKbVdEA0DqDCdQ+wbmTB55P4oMTeKshg/BaAwloznSr8obNhu2WCJceNKbR2Y2hKb881Eh7tHe3ini83V5tIB7KaNMJ94GSVwojRp2FX2VJlh8ow6g8W0XmJbvIWKkBrTOy+6BGC8ctIkJAzTrJPbs3pmj6uZndWNzZZcX83GWAeBfImOw59RJVcr9NE9Qdx3Kmn6PKLAgbW/jgRSU9su+UdJFL3pQ/v91vMd4FaMi4zyeD7cz0XgBC+RsGOUJ5F8qFzoLy8XtVNw1fWJy05d27Ce2v1B3147OLC9LnrItbUK8nEqOxtP7dn1zK7qtU3Wuc1aHZu2cxsvV3Y5neo9w67B7heDoU1WS3t4eWnnCHWLrhKcEWBrv1dL0IMrec2AS9bTYG3yVrlddK27XMiwc91t28fX5/bR5YVdMY0mep/ryTSiuymv217k6HnameV92YRts7/tCGS/DHDs7ntf9rW74OSz8MeX/ftNkmkCnzvfJLGBn4trgqD3Ws2xxu7Py3777lfXZDGIeguhVnrBYkF0MzyVM9lX07dO4lgcCKFiWeCbqQY2+ZheSOOUQsJAe59RC0dMn8NHrwBogapVNPZqJfc/ZaNQAbKJuCGjVxKiL71lQ34C9JqmcXBphG5Dd0KFpCRUpyalR6BfyYWIWHC51QowOQDwI48W0cK+/pUHAie39geyzU7ghDfG9wLQKB4eal/OkaHi189qW70kv2Ft183K/urHb9v/9QffEzjJOqUyajoIpRDhWmNvvHLH7h8e2K1BX0h82Gnb8d7ATo4PrFt0JNDj2qmiIZciBMl66Km8lWXiwkaq3ykOtK3cZrPK3vzRm3b71m27c+u2HYxGAiYcZot57QFtMpVza3NNEGDKpDFyP2h9mgN2hc0Fl9hGrMlkMrPhYGh7A/J0yghDhGpm4zVpdPKMKjOofsSrC8bJ1/bw9NL++C/+RhVFu1Nq7Bo1vgt68a9YePuGMXOlCYdniVI8MWJyEyZVbKkdkRifze/Rnko9/ReYkx0qVULF5PS51iSXAugiuK4HA0Qrh7Fd1mKAE4AI7Q50LxJ9h3A2iWdTIo+P30eODkxDAimulpBmSG3JJa6imcA10zkIYltVLb8GhN2anuB1BDiROy6OxOu5AKeqTkYoaa9FPg6vd81IrjQnbjqYrMQTOMGgjNfn7q5LOQkzfs79T+BE/i5K4HYBPOyCpsPYN+ZzG9K6hYrXweaGXmLkNGnjlbObvrUEBFJgJlV1XU0d4OkeQ/VT+XZ1uDIpMVuu7Hw6dXO1vG1TGCOYV6LrA1+qWOE+e7yLC5QBRPxh2VjZRZ+QywYfsSqaHkau2TNkuc89jXwgnmmxEgFOpEUCuMwXmvrBimBQlM6c8H2WnunCVQegAH4ypWnD+XDdvUWiCblk/pcE0Xqm8ZxJOh8Y0EL7G6F0SW/iYlJP7ea+aIBBGqLM1qQ2i9ljqs/F64A6pnRoS5Cd8+n42s4WjV1jLky+FUm+K0B317KOC+kdh/Hsu+eKC1+3Hit+DnimkVqSKvZ8olPrQYJjzwNSayaeT84KfvmektiCpKdwd14FJ4ZgWa0PLxu0ZhGrYhsAeJQfDCwjeh80J+uVHa/m9uqgb3eJdlCA4cKWbVOAH/bzz64AKLWdz5Z20aysLkqbtdt2Nh7rfQ+Kjnyauv2BYU/4bDKxZ9Op3VCIoK2CQQxLCoGo8O6Rz816bf312m4VpZ0wnYiFPi3uftceTa/tg7Mzu1wxykyEh4cASvOkSbMtA5tawjqrgzlJB/rL7EU6vL8UNMQ3+LKv+yJwsjn/Pw9daNH4Xvp5wl1fw5/9K/3szwUn//b+1505iT6mKsBAxtrMwmcCtJ9m1jEzEnvSIpDNLeYFPCQtcBpQNF9sUlqcQRv7OKb3792JNjY65Q1g0EZoGyPGno9CawdnWFT78loIYajAEcgVW32NC/tiUQroyr0HOGAU1U4VHBkhYkxofXAYSjXNw8wBTB6F2xKvl7V99bVX7De/82t2sj/QKDGTJ7EnR+89/BJ2Ejg9g8ItlyvGiDmMASc/esf+wx99zy4njXUwQ5rWCraitZKtKnv93m1nToYDG7Uz2+vmdjwayDW2KDsGNcx4o9OtTDp4cJa3mBwssfnX80b3EVCCFwC///iHP7aT42O7e+u27Y9GnunBAaevZezYp32cTvYqRSJBVUZu04/xGoAKLQD//fz8QiwK4IQqBqFtovs10dRCPEd7h0Pf2wEc4lRtN/PMPn56bt/7y79XRcGkDaZ006r2ny0dho+J4lUioz7pAjh1XCgLQAkFTohbHYh4OmpQwFpWPpanhycdXNFa8YeKCYDIL+HvEbtBF69Nidh8MFbpAj0XUGvIUZrKpeLipSGKlIQU5pXACg9E8rLwzdvFqilnJqVDa7JMVTc0cVteDRiwZYhgqRY18uzgBH2UALbeL1edNWu2ntMwZHQTt1bOUp9oQuMFoEHwLlMuprM4RNCOAcBCY0CFDriFgZNwUSZbLo8WQ6RAQmeL1I4id6aqpC+Sp8hm2sqf/yS8det8mJKO/i33GSBMWKU/zFG1q31EeF3H2kVPUxI4S1/VjX5f5C1btJnuW8hsjcUFS+jmd+G/lHKQBEhjOkaBgmTceFYPOgVC+YawH4iLo93iLQ1PuU5eLlwfJV8LnOBbgq2+eyXp2q3XNkB30MKFlnHTlsaLM74ewKlWl9v5E8sR2D80Mv7es5Y7FNMG4ZeP3iJAZj9ax1QVnJpHhsCeqF0mg0JuhMd7AGA0VcckUt6xutWyCULYZmYfXp7bOVo+LODZd1YtW1A9cb3VNubn+PdknSfdixs1ejsxTbzpZ6t148WEB0YCklinmZyAk24kabjE6Mqt1Rk3AXtZGKzUEtR892IlNq+gxRuBi7J3p3jSheMlLAWG8aTiednLMnulbfagzyhvbgdy1sa3Zamk5RlygXXHHp1P7OH5xJ5Mamt6fZvluT25vpJXzq3DAwHyVrfQNbucz+3RzY2d1TNb8Cz0+nqOZOQpBtSZI/ZdzpuBmd0te3aE1w1OxsSv9Es7Xczsg+fP7Rlj0Bn3Rlxs6O/cPNHZ1phG0Lf1LsXur91Df5dZ+DLQkb7HF31dYngTMN0FROm/vwhc6N9Fzy29zpcUNAGw/yE4cWCSpikTc+IAfvM6/pd7X1v7pIRvOEl/slHjB52chFLBhEcQlAciuX+Ab2RaqNEK0sYsRtjpd/q6LErlHESmhHw2QtzG1rBrooWtsGzP0wFZVUqw5JuyoAa9vpxb6QEKhKgnTIWDktqpQnqmHs3lVZ9v7D5hRNol4YG0EtCcoF+xVWPZam5fe+OBffc7v2onB0PDHX5Q4miJiZUL53wzcGW1+rPyMfCWT3JCxYDnqlrb37z1nv2fv/8nYk5a3Z5Gp2E2YC+yZW2v3r1lrxwfijkZtJjWWNndw327fbRvZYFK3R08uU9UVi5YdJp8sZor10YmVVG54ugqINHM7a0fv6V79cZrr9vh/oFrBPKW6HT1TfVvQzCsSPaVvo8YqjC/AkjdjKe2EIOyspsx/5b8nEJ+JuhfXOQGIMVng9MSAOsUKEJWRogXeWGX9dr+/u2f6posWoXNlghfna2Rj0n4V3iOQUxrhedNUj0F3Ei1gX5PS/rlto4v9hBCshI24GRD9MWkFq0Oz3TikBkWXdmRAxzYjADXXBfG/2DNACkA5wqhHdVqvG7aTvJc4WeqmnVhrShyMTR4X8Tv+jvo7IWNOoUddEvrU9kDNhm51Kj33GMAYjIjVRkSFgYtruRfGImYpoO94lriQcJqRTfkbR2n6lm4nZaDk5KW5mZ82MEda8ntALwZpYkeRjEZQWbyjtFeLM4V4GkKlVRWVtCyOowa1qBfe7nqElXP9cJtmOtM1S5dCIetj2vKaIvWDmPnRF/UjT2fzZSThJMpRYSS0dM0h/cxXL8RQFqTfbFDupbBpytwbgX8lQIpmQ27pY16hM2tNl48XMN0GLuTsoueOXgpfmjpoDlhX+EetufEXfD3mUCsTMSC0WXduNup6654JtiruN8wANqzVO34oIEmnPg56FEivyhdz10xsVpDKQ1d020OeLs61DNN060xwBz07dm8sQ8nN/bJZKzxWIWkpgNSXk87bUjtyf6RDOhCnh4+Jy5+ppWfjON8Yi7Wd7QKuxSstAwpZiksYgQddl4MD147C0bgfX3AnEg/El9PUKObwbU2+4G8mwpGnBGVruU1gqP3YL6we1lm/+T+PdvrmJWtha3qMUS4Jj2Xra41q45VVtjHZ2P75HJsUzxPWpl9dH6q4nRY4NU0sDYeJXnHrldL++Ti0p7NpgInRrK27k/kKYkOc0MZfLFGtrZbecdutzs2XOEa27K8X9jFem4f3VzaR9dXdsN+3y6UDN0Wi+IjSf4sbzVrn0sx7HziHzIn28Nc5/3uZrg55bf7YxK+e8X25T/xs3QnCYj463/pe6T9Nb59wgW7X7VlTKJluBHjb8GJdg40JyHN3oCTBFSSO2diUGQABX1VlO5TgG14Nd/YFyeUlaZikk0247dSxQd7kqY6tGnHGBuHbwohUxoqm5cOfYyhUNMvtUH6ojblupS9Ug+qRh+l4EYngBjODyMJl6ST4We7uM+D+2jjrOUwSuuIirhpKqdYsQNfN/bG66/Yd//Zt+3O8b7ASb/siD5PfXQ2ewW20akK90fZbwc4wVob8edNY/bDdz6yf/97f+xtnaIng7YWoYbzxmxR2f3bx/bK8ZHGivvoZ2xpdw727PbhnvV7/lDCckiAyBg34ESAgJ7lwrrY3It9dsOtCs2JHPkX9pM33zImMl5/8KodHRxEXkbHqhnSQpgDV82rCgtgyeYRUFPXCnAynszEmmCyBzjBobEoSjEXVOvJvKnboUL0aPgVdCwMDf3vNaLGpZ3XS/urH71rb37wiehOTNQU7CV/m/jg8AkGJAlM/VnyBzmNAr+w4BNjktorLz0NPoYeaaibbB2np1MAJflJtFAw8ELD1NW4oGfYML4opgLSj/Usd0o0RTjVAq4kTZYmRoBa/fJoPYQyxYPDvBWVQsTYaKnqj8qBWjo9ph4i9I9DDZjjqddbfQ3sR9KyYFqVxj7lRSSnZxd9z+a11UxlabTUnyW1KQTac+VFcWgqTztyTFL7UzoRKln0YAD50KSIDQ1dGa/LmbLQmgU4cdYltQo8i8vZLkbsPRgTgywf1WVChNYAVX0uXw7GhgElF1Wt0WG0E1xPrrm7Jfu+qsctJl54j+5vE+BEY27BVIWglVYv15rWC4wflH7R9qwUN2lzsaOcoPXa/EDmc/wJ4AG7lkwcASrritZsZHVFe5CvA/T19EEesmsb+LO4CVjaqMRVgXPP+N7RGkk5NBufmDBF036abOJlwkgh6KZ2gE0KRfYWQMis6NqjqrIPp2N73FQ2ZgJOkQc8Be6QLd8XRrYjPsEjDQKaSO7BfhrOuBIZO2hQJlew7WF7u2EDxQymse0wikwHlCZCmbRCVwYDEu9dMgFFI/h14INf7PnSVhG0B0PXacvDhiLUZpX153N7vVvYz9w5sX4OOzY3A5yE8+oKxqLFOHHXLpvMns7muia0uh6Or+xqNrVep7TRaN/KvZEt846d1bU9HY/t+XwufRPtMQpJETdiKmH32LPc52QvW9vtTteOV5nAiVKou7ld52t7OLuxT8Y3dsXzqgBGWCc3kVOat0bE/5EoIZViO1N1/ldbdJDahl4jv3jwJ1Hxy1jiy+HJi1/xQvsmPL12v2LXpkF1ULR1NsVjvF3/cySwR0vRR+79M3rGf+vkNZ1MKZlUZlhhfLE7XpjMm+gp9nt9LSRRwfVC4jaNcsaGpAWMWQ7R7hHF7v1Mbx8lpb7ydGKcTN9/PteDSl6LZ2+4KRObhsRQ0Qv2aVgqbSg8cmycjlW1s9nEQ8wbWRUeYOhprKpEYBYAJzhvYvBUTWTknHc4sBp79cEd+xf//Nfs9sm+lZ3M+gTZqRIg1dJ9INzBNMbuJCgN5ohKc4mY0+ymyeydDx/bv/uPf2jPb2bKkmH6BNMyAaJFZXePD+z+ybFGiQEnxXphJ6OB3TpycEIAoG5a9POZilGlGmFxokol+vUesGLeQ6gMOLm5vrFXX7lvJ8dHqvD6ZdeaqvJKGLpfIsCIBND0DkF/WyMuWkR4nOCdAuCZTGcyVSvLnmhKvC9KBIdkqABO8C4FlKxgGxAB42eT2dnNzM6rlf3pX/29ffTk3JZ5YdfknYgF8nFBVe67kzcB7/2hSPT91qskPRibds5L4ESPaNClyQciHWwuBvZqmY2eg4QDRG6fbKwyXPLwOlXRvAIxOj5OjGAXER33k8BFTRqJnfO8ElpSm8MypoA2bUaeA8A+BlKdrh31Bpo06/DMII6VoBZdCyZZ3sbxIVGYfHRRnkWirBvtnA7EARTcTwD3jLUaIl6NTEvt7CmxCKsVZhlZS2rXqGWz3TBgWhhZZzS0qXGIAG+5p4zcgBFvMu2C1glLb92jF7c/lq2C/Xh17baeVQ4dwERykNX+QzuqW9jMTFM59P6vYWCooAVaXacWqyCYKNaDC4WTAZ/HJAR6SQJZDn2eubAboFUGywEFP2TUmIksXiggJKp5HyOODCYd0pGbDavE6+fAgYGSJ0hQ/QBY9hmEs9JFtHSYMlbMn913hUPYfVJS0ra0HDEhtvX6CBArdinl0/gIrUBd+PGQ8SLtqKZ0yJ9p2RLTNTP7aHxtH08ndtkyJRA3Mjh0cMLrJ/m7zcg2LfNk2R+hmsneJwXxSSoYk23JKsKfB9d+yQMl7P15/8lvxceSvZ0jB2LYavb6+HmwrUnoKtfrmIphpavNi4v3CrNSOAI1AAAgAElEQVQ/D4ZEOwQAoO150MrsQdm1V/dHVtrCehSX9UT3U8991rFV1rXZumPzzsAu1y374OpKoYcPx9d2PhlbkVPkDmx4cGDrorTzprHndWXni4Vdw5bqQvh4s56PKEBBbSRnH7TM7hSl7S9WNpLXjT+v837Hzpa1vX9xYee0rLnOaOz4XRcuQPRnpv99MWT4MqHpLnuy25ZJwP4/F5DoUr488hxPehrm3YVYu4TMLjjZMiZpl0ju7gFIQpeVXl/2r48ebMCJA5NE7W23GQGHsJ32VEqX9SgcLMYMhdo2Md7+ytUPjpu6O6a2meVXpekqcCVf0pLBq4RNk4Uq1bvnZBCpPewPZMHO5joZj+16OrPLqhG9rvvNyPJGs7CtoJJPgDb3QPPSyiEQW1ANt+xmeiMr8HYX35bKHrxyy/7Fd3/Dbp/sCZxQZbHB0Btms5a2F4oz+rHqTVPlqjpwcIKnx3SZ208fndm/+w9/YE8ub8w6pUR+7U5hTT1TW+fWPi6xt5TpM0RMuprb0bBntw73bNDDLMsnGzTlUDiFvsmdiZYl7BJHCz8fB0VlVyyW9vZbb9vZ6anAye2TE1HLAIklvVBs0pUizCiwp55KGR8eA2xaMCeAEyUSNyTXzsXMwKYATtgU3Y6ag9IngeQ4Ih8VF/BxYDNW/XzS2PPJ3H7/+39pp1dTa/VHdsXBJt2RT4Io6zrcXn1c1fUlvvg1J7ypmncfsi8DJ87GpqmZOOhVhmKpjQEfSb5emfVhBxEeA/awP9fm62LfeAl6rTAntBwYeaZiFThJbSoAOuOc6o9sqxgHJ676B4T0Vytl5xwUPekhSLTF8bJA3Ndu2aSeODgJIaI8WrCRzxhn7Xq7J/QScqgNZoN+esUYa7R4VBQofI/D1QXrsC79fqnWm9aP8G+4lOplR4QB4CK0I2JUAFHSsJCL04hVcS8LDqEQU/IyAZ5htqZ1hGgb+3laRDHtoYkb9p1u11adjnxMLqpKvX8Eiohg3cU5QFMIm7kOOgBTDhTPZgi4d0c0pT0R24H2xIWrMFIKBWxlNuq6kJ5nG72R2jeAPtYe9gfzxkWbgJUU6Mj70ryzO6Rq3xOd5MCF+yOQI/t8kpV9cohyQuurV1i/LAVsABv8G+nVAiCx3tQSYu9jzWnM1g98tC1icKTroyATMvJ4C+4vYXU548ON/fTy0h41lVVlYdO2Z5xp3B9NEAJfhfZ1w9U7PF7ETG3dYQEnAh1qvLmPShppVhGq4MnEHEX2UNwjgarQMioLipy1pvb2c2hVtOcmW3zWHNObzLUgwAZQAWZWc/nhrBeNxMzFamX7eW6vjAb2Sr9rx0VuxWph/WxlnWUjLYhrjkif7qh9PM26Ns0Le1TV9t7zM3vv7FRapm6BCWRb0zrd0Z6M105nlT2tZnYF00/7PrWXVdVHaGPesl67ZfuZa05Gi6WN+IkLcs4W1tof2HVrbe+cPrWnk6lYYlRhLYGTCJ3yFsU/rr+ys9l9GTjZAIXPssHfYZj9bP58weoGJHwGMEk7chL+b772JeQjD5z4u03LfQfJbBylX5rW0X7z23e+6uAkRKqJsnVkGwpugAOLAjaDloiyEuipt90kiwAwqo5AyTpAwrCNDUqplDGaqdG0BLcU+qef6GFKLBZERajq6bvjZJlltj/o28FwIJU8YivACdHv19PKLuYru27m8kmRoDZEtSsZv/lhy0OhCjO0B6ASJiSUosyCYVOcTa2aV9bqZlY1U7t399j+1b/8jt29fShTtl7udCUaGVWuIHz646rU5Cmv90VVw2J35oTsno49PLu2//33/sA+Ob2wdadnFQsSh9h5Y9m8Utjf63fv2P2TQ9sj1Xe9sINeYSf7QxuQUtwrNmyWqlU2eiWOeoPPs2dckwKLBQ0Ps4Xm5L133rPHDx/Z/XuMEx8r6ZgxSMS4TYMJmo8hy4Y60fJhwpdEsYCTZrGSfXxduY8KgKZX9tVD9fTglLSqoUdPg5ZTKzqizC6ntV1OF/b4YmJ/8oO/t3NEwf2RjQFC2ted+dnk1wST8nJbJ3TXW5fXRF++1NbZPCOi2UKgLf2RHyR+qLHyXAiZjLaochE9wp4gQ2TiSx8CXwFOODSVfuxOpUTOA0xo41dzHJABLrAnpF6jk9gV8DJF4pqT7nJle7a2E9wlabPwQNaMFS+soJfYWtuENQlQ0dRHJs0Dhx/gieAyAQSBZV/n6tUvaTW5ySAW73JC1pQHbR33QeFwZ612uzQdvG2lVpEqa/eqSHoOrqWE3hIy4oUCc4fAFX2ST1KAL+WgLIdgqnEmcYKdIxiOdRvMCaJYdEjOMLUsY6wYwzDSYBdzPc8TWCNajp1cz3Xal/xe+nSVg5MogHQvtwzKFtCKW3ZdA/dRMRaAMzdtxOFzRDUOS0SLEiG9Eo3d3E66GATkuFeHlkZW72gj0NFo4saNy+Rfkpi6EB7zMymyEHFSgAE8erSTiHoQCHGA4nsrQGUhYMQ0kIa1EdTSntJeSMBgVwAFIIWuq5t7NQ+rybVcFaUyYTBc+/Di0s55wodDm6Kt4z0BdrgkmPvp9bKfu9VC0pw4s+gHvEbTARsp+FWTOhFRQtsdrMOVj4nO5Ofj4lFn031f6oj9U7YNgI33kGdWLWs9Wx32EV4NQXnm+igKv3E1VVsHP5/WemndxULs4mGe2xsnh/ZgjwlHQAlJ0DxTuCxjlOb3xVod7bk3C7NJq2NXrbZ9eHVtbz16aGeTqZXDPY2to8vqDkeW9Yd2MW/sk5sbAWSM2yhAxOYKELq2UExrK7M9M7tT9my4XNqI9wxbCUDaH1hd5Pbh1YV9cnllM6VDA7hiQpULpxvxn89j7OpOtuAgNUq2388J1S9o5KQW3kts5+4r2ghdU3GwacE4wtgEl37O29h0X9IUZQCT9KqSIWYCXFtB7Nqy//XBN10Q6zvQC9qQdFglpsOFWzuiFQ7/tguXqNITSkbtL5qRVg7W20ksBQrXaHu0anjwS5TmnllgzcxadS3nxYNu10ad3PaLwkZlYT1o5KQlkXKdnJWVXSzNnk8ru6lm8kah2oIKljUzD4daLQ5OqAJS33ih0Un6mZkSlKd1pR49alrAyd07R/bd7/6a3b9zbMTXdJhtx0VWvilscgQlFopq14VOFLBaYmQ4LAVOpouWPbue2v/xn/7EPnj01FbdvjXy63DFe7aoRS0DTrCx3yf0D6FVkdvh3kDtJDJsYCbcV8AfjzZUowSsoReQ8p/Dpoh8kkwuiB/99CP7+MOP7M7Jid06PrRhr1SbiIeLUVAp7tWP8opJiynWgTQUaROGZZovZMSGvoL33i9p76UkYa4zFHNMYACWoDcR3WVtgZOLydw+enppf/fW+3Y5nVtW9u2GSaRkF69tLszMIrTP329Sc3vPJtGG2ghVvfnyFZje4RQ92M9BYzIe4wBIGyj/AkEx1QMHAgeXgto4pKimspYNYJYiAiE5ASfnWQ4mxp49gA4W0awRKF2KzWP94TCZzPr8RXrrQIdUZnaQtex2b2Bd1hQVPlUlDKL8HYh5WKqHLWaLdw6ImC/l09FTnpH72yhfJXxIACdqgQA4GQVXyy/8ihjD1/MIkKC1iUOrK7t5Zj24EZE7yaveAhIoisk9vjeHsnJ6ZPqHV4eH/gFO5AYb7U/AiYu4uwInc6ZQ8LDBWE8i6cwW2Ah0CgkYmcS5rmu7AVxRuAiceGssxSrsTj1tdCc7qeUeVOlTZs72xCiVwAbj7c6IAFg4xIZiT7pylWaUGxM1tyin7ZEp3JKtrMLBejaVXsL1Fj4hhx5B7VS11HxthSGMDkgHIICdncTgOODURoq4AWUd0S7jgG0zteJ6IMwMAcdMAfH6mDJibcLGkF7dzjjoEfW7uH/RdaOxp9PKHk8mdsUz0B8o5I/xfE2/aKrQpyUX8zTMsJ3SEfgLrUkCJwK/IXYEzHDTO922FfikEIUhPUxY5wcw0aXfuOD65Cfj6Vy/BE7oeWk8GVkGLeLM7c74EazoGUXUEhE1HjMrK5cL6zaNxnffOD6w149G1plXclGmmCWXitBFiiOdR20271LatqrdtXHetYuV2btPn9q7j55YPhjKgXiN9gbQPRjZ2Mw+vRlLf1KxbgH8aTAk3Ii5nzCdh+2W3SpL6y8x41tbG18mwMmwtEWva2eLub1/eirdyRzvHml8GBzoumaRM+ULfn1mO2WjOwniJXa/3YmZdMjvtnjSPpqIC6mLtlK2z30Vu6/hRdYmwMnnkD+fx5g4/5RatPF8vgB6fDfPfuf+zwTkct1JMsvh0PIxQB+H5Pfk/Jf6SKqNOzhneq6LNi6EhN1CPW3QuSyRtSm46RF4MU1MeBooxkRM2ix0Y4slKZ9tuzXo2WFZ2mGv3KR7eu/fTx8QOZMSoOHLem5Xs0ouklckHpuJnmNRoXdgo6LCYqqEConvs46U1YpKtJ3blL76cq4XWDUTMSbf+fVv2YN7x9bvECC2sHVTe8Wmvm/HPQmg0UGgtHVSgijV7IIR6MzGzdrOxrX97h9/39766FNbdXu2aHfkPKjx0NVcpmuv37tjr946scNeV9XcsMhtr1+ogiYAkMPJx31dwKbJi7ART2Z5fN5D2XwjGd+M7dOPP7UP3nvfjg8P7PhgX66zVG5ieAByVHRJKaDdPqYhYrKJjV4GT/hO0NapGEEm7qTQCLEYJH2NeyDAmsDKuOOue4Es1m21uJ7f1PbBozN7872PBdys6Nl4DjhxvYMGY8WgbH9PmTkxmPHCqF1qI34WMEmTBtqgYrSdSQgOAFWCYXtORQxI02go15drhxaE9wiAgEGR4DDcUBHNkt4da1BBZhL08hwwJWNKzUVoDUBR60fty22GDuuE/JdhnttJ3pXpGpMf0kVoV8ZHCAwy19oSc6JrK/QhcIJET+PAMAvhIZFyVrYJzS7O5fkUUoyDk3q5w/OYM/JeWTv3KlddLt1PBzAUEsnp0390eHVIG0RR4potTQJpCiz35G7aDLCpi4UHyWniwb+eD1pOGnXGhLHbE1jX95ovbLxo5HMEA7qiTZtGp7Wjbu/bJvNFLK3rpbzWT4GPu4LACH6MA9fdyjjszErycXCQpaVnLfnLtLmnsLi0YPoEU65tUk314ToIB9CdvOuMEgA8nn35VKQpolhjCsxTK9zdUDWKKqNKnIFptWEdDxvricpcf/ns0Dbol1ZGdg+TRnudUqweYAU/pmwxkyAes0qs2as8t4tmbqez2i7mCwGVVVlqTdJ+FLBW+KALmSg+9Pygu5HOJgC09szw5YkWH5+DgWPNc7SwNxH8OZ/DnLtYN50VejYDnCQdYGoHiaXjawlT7aFbotpkBBvhcFfCXsT3mtzEs2QFOFlaZ7WwYl7b3nptrwyH9sbxod3rdy2vZ9YG5MH+cN7ILI5WpDv+wsyheWvywiatwqpOYR89v7QfffixzXEwL3teXPD+i55NW217ijB2VmkcmwgAeS0F46kW4XqltXLU6egDv5NihVeRM1p5r2urXtduWmZvP3nsAlvZDnDGorcCnHgu1Hag9gtxyuaTCXi44ePL6OIlpmRnnCYxKekMdc5rA/u/EJzsCmy37AZrZBvVuDv9k14FOGL3fHnhrAlR+2bs9SWAkv0bpnVSkFRy8gufEz6RWjW74CTlO+ghjakEz6dYaBPydFpUydswKvqny0ZGvj5+irBOdHJtK2Kz540N87YdlV27NezbSa+wPQ4CVbLu9aBDMM3As3BbbaHhySqzyXxu59OZnU4mdkNFR78/zIiY/ffRS6ddFSmuXrgZ4ISeIim+cnvNOYQnEsL+2q/8gn3l/i0lE2O0v2b0FzpcycxObSuckHaETIJof3mwFEtuvmrZdJnZ83Fj//F7f24/fO9DWSivOoWNawcF7dVCwrzX7962V2+f2FG/lNMhbMqoT+sEQawbgUnMCyCKUDaJHMNXZsta+WLhOt1cXdvDTx7aB+++Z4cH+3a4N7KDvaGEkN59wt/F9QTSd0RbjuuCJsA9LdxxkvsKOMGETcLiACcSsUkbAq5xbwl8WWTyFmfpbI7UuCtw8v6nT+3H73xo9ZKRu4EOIa4768dN8lK2k/+uED9NE/io+0YSmfRN8Ui96KLsj0AcT1HBstnzvsO4LfrivEPaa2zMrEvACW27pFGg8pWHhYSMLRf+4tHBewNQwLwxAQFNy3g4Am2EsgQVwgAozBLdDZUc630u8FF2O7bXLey4U0gMmyGkpPqTmZgzOWr7heBQuqxwQ02iSRkjRpJuasOK9aK1yRQasQ0UBGFd7/smGzcsEeCWlhNtvYizDy2FMysYusF0eosnTVwkdoqf5w6+EQtBexBwDJvHuD3tiNg/XG8Q/ixs9gBW9oNOYTdZbuPFyibYBCitfGmssAX+8zoUPDNpMx4cB7w2dBZF+CVt77avfv/6LXuyqSSjD8+naeF1FnMxJ4CTIeOg7BG01pii6ngrjzUybWY2baqNgSRsMRNPtCMk2I+16T10X6VuROaMimOryM/xU2LDsijjhwo6HVSR0ZLEtGigYHb6WduZ5G4pEzIKunxVW28AwMtssl7ZzWptT6dTez6r7YYJxaK0daewCl+nEHS6fs21IzA/sonQZKQLbzXqHIWghLPhaKszAMuChkkbWlG0FgnzczZkU8jGUAV/TiyJClqeuUiq9p8Na+2OuZn7SFg3c4dcLAu49w0BeUTnYci9qK07m0gI+/r+vn31+NAOYBabWtENPuLt7bgWI+Kw3byvTsdmTBq2C5u1S5tYbp9cXNs7j58KiNA+lIcS02Lt3Kp2x84WC3s8ndkk8om4vtqvNcq8lOyAwMfDVm77edt6gBOFdvIc8L7a1hqUNm5n9tbDT+0Z6zumFinXASfJzE6A9XN+bYHA9gs24EQgOTKH0qd3sQoFn+y9t1PDiUlRF0R7rQPFL/r5LxSBL7xWWMhgtncY613G5OW2jgPh9NMiQiI8OZJRYZpPzv7nO29swIkWjnIWohEWdC6LVgptxr8iDTgp+zmElbBLpTify9tB465h7iSxFkFQzTxEYq5cd08A3BRry5pa/btbo4Hd29+zw6IjiqygVTFv9PXsVQozi+wSTXVwYLY7mk+nOr2sajtHh1I3dkXVgDiRzZVwOI0PO/L3h9E3ywYXyoa8ZKbTKoXYrZaNHQxL+/Vv/VP7+lfu2bCAOcGbgKPH+40czjzYYmXIKAHcNI2bbrnqQhk6s2XLLquFff/vfmR/+/b7don5UdG3ifJ+eJiWah3cOz60V2/5xM5Br2sDAEoEDjJKzAaPYZps4kNzkmygRSurN+5AyYVOZtPJxD796GP78IOf2t5gYCdHh7Y/HKitgwgSKt7D3LbCZe4jQEFgwVeGqgquD9UMolgOml6vLwZBzriBjV33ycg2GSsYL6FHcAYp6w7s9HJiP3rnQ/vwk6fWrFrW2zuwCRV2AI9k8iWwAkAO4OJMSsj0dsfXQrDpxep2zW6AySZUz5kA9fYVB++oifuI7iYlM6dpAypaPo8ugbspgaRcgKkWPXCRzZ3wuC4Jr3P3vWHdQwjxQSU7Jd3UaO+wvQIuFjavZwIng7K0vaK0w25fIk39bIWKMW4cnishtPQevx9meu421ZaPuqodt/nwqh6diRxsaVH1+6rw5TkBoIId0RridPZNyh2OiaP3Z5UW6JCpvLDD1x6gcWOfGtP4PSwIz2OYlXG9xExF9erxFpEzxNdo4sZHfjXK38rtptXRNAPgBJ0MwQu0igX6NR68dd0IuLFJytVGJz2P73YvUuDJR2K78b9scKUWHqP4Yk8KO8D5lSzR+dw1b8GW8SzgGdOkbLBg+NDvdDOY2IjsiPvjontnOj2TzF+fPx/xelylby0BWzd74x6zJh2oLCVeR6sCi9PBQyMiOkjjHTB2Dmi2hXyOsn7PZllmz6YTe3w91h6IzxLWBdgWCDgrjBVWzifBXNztGhQ/gBw0idkJJiR5kNB24pdnLHneDN8HB2iAu5jP2Ev03yGE3dVHpEMyxaHomW0xup1bRl2rHFeeLab3cg+JhegkPyqnZTKz9uTGXumV9o1bt/X7YFHpfmVoVaRD4m25OaEGFNyDX2aPFV5L3YHdrFr2+GZm7z09FTtS7O27wWeAk3m3sEfTqT2pKrumRd9BD+XgjZZv1jRaMwd5xw7bmCbmmiJCL8m0DrulDBNhTmxlp3UlK3umf2AL15qQAnt3tBd8GTh4+fObayodh7cwd1bW5st3gY3Ykpc8SHzf+HLRy8v3cPOsYfgnL7mtkZxeR5hhJmCywRUJ2ISvmoJ8tQh97aQCzLeYzLL/6dbrelr0A9JUQfw5sSaKwQ7vgk2fP4laXcEot0aoWaX0ykvEp364Czx4KOSTOEziV2hVQrPWSzEkB4O+Hff7cvkbqKJpBFpQXnuIl/uV+Obohyk0HH1p+vq0b+ZZW4DkfFZL7ES7ByqNwVqssDH74uBIr1GbZastcMLbmUynbka4Wtio37Ff/+V/Yr/wzTes38HSnP4ungx+rahGOaT5ADA0deW5FAGAuOX1wqxetey6Xtpf/PAt++ufvGvPp3O1dsaMYeOK2KbPanb7cN8e3Dq2+0f7CrCCrVHgYIdqnRZSNwCKx9w7E7TViuj27QSI8X5mk6k9evjQfvre+zbq9+3k8ND2RgFOFGPuKdS+K2nKXAeQqlrl7XjmiQyuMPZH6IkTKeZk3cIndFomUOYVIr4rruFgsSGeXHBdq6UtW4U9Obuyt979yJ48v7LFqq1MJdZMymzxMeJwP+W/OWQFkhycAITdLi7QN1W1/NTDDfYFYVdS7HvUu4OTzNkR/r3GHZ1WTZlITi/yOaeoqWhgMLSZh0DQWTMmlHLrIU5ceL/c70furQuxepmcTGlZzdfYuJMN4uwbh6KcdfOO9Uhk1puO1yQ6H2YRkSAVpbcyZKfOekezgQEaFZqmSJySTw65coXFUZXDDvJBadGhTUIfopZWMIkCAY5KfLTVp9EWdSMghyiT6biUMJuMo7gvtHABJzxbqr0EnjxKXpMq0SbjZ3kh4/dvyXuINvMMLdK6ZZcIYImXR2CLNT26CATtHsId/emUjRRjt8GNbd14P99C+6W6cbN5i/5fcvCvbNTpamJqYGhP3LRNQlaOOeU9NTK0w21XmSghtNY9ioItnRCaeKKwi1aaTz3F4Z/0Jto/fT37SLY/hjBP/DyYR9alQgyTwaQGBkzmgEpcp1JXNkxpnb2hWtmMYD+5vhEbxeROu9Nzn45gLJRFFM8qzAXO2+lgSEeA9DGaHnJJggve/VlLDsEJclFcsU70+Z0hihS3sWl3xR7jk7gB18SeuM8L4IKPNtb6XL+8o2d/gUldDlu9tFYzExh5bTS0rx4e2QlC2tlE4/gsFsl7FUbpRZLYE1y/0UAp8C+zBnHsumWn08Z+enphD2/GVuwd6MwyvKfyXGyKUpxneKJghe+iWEAA5xH6lnJtmhi6HRlL3A+0Lm2Y0RVIi6qmY/MiV5DgT8/P1G7DS4VimawxFcicGf8IQepnAZiUMbY78LPRcyS2Lo1Ap/iOQDEOKHy/387l+k/ZBTWfxdxsX4u3dbS24vzYCFvjixKj7wXkttDwQsIDHLdoaluACZP8DyevbsDJpq+00+YRVZfAScRgp3RTFkS+askDgU0ZsRXeDjKYiWqcxw+RpOb72aLoTzLCSi5BZnbSadtJv2cH/X6I0ujbLa0DTcjDSIWqxeysiZxLw9dAVufhgYBuBOHTImvbzXxpZ5OZhLIwKHyMMXELMJPhqYCdtsSCa4n0WNo3NzduyGUrG3Qy+/Yv/Zx9+xe+ab2cv6MH7X1SUcn8vKjaaPHIYE7OqilJlD66pxOPF2Z/+5P37Qc/etueXk9t2SndvIuRUBI6Vws7HPbFnLx6ciSPk/1ex4a0dbpoHBDfYkyHj0jXxbCqfPEGcXpWqB7kHzlJ7J1MND199Njee/ddVcGYsO2P+mpNgNi1SXCaJLQbpY2kCQES2NjkgyAHWuj4lRA/BmzyRsHGnZ4vhzgVSvx8vpVYk8XSJhXTIy376NEze//DR0onZnbC85Ji00u5G6rm3NPCTbW87SNRJxV3sCxurIgIFWSQqMV4REII6dS/e1EkEarASfR6Pd3au7ZStfPlCqx0kZ7T8e4jkUA264O/hTUadgsbZl0TQRtOj3wbvVZwY5c2D+BqITaOPjibm6bRqDp1sGViM7iuStkVhe5tTxlrwaRkaGX8AJCBFUyfgIc7E6cIAzEmCE1DR5S8SBAwunmgi169ZAbQYHXuJX0CXWpRYFkeOT0wRUoulkbAxzsBr7wO0e46lKKNpuBEF4HStoI5kZ4iWqgeSeCuz7QZxsu1PV+u1IYF6ADkeJ4XAk2RWRTVlouYk37IAZtq5B0L7Fi+L+zjWzYlcclb/tkFvz562m/lSoMmPqAf1vQUVIAE1jQhoYAyRu/lcxM/BUCW2hVbQLKtBtP4rT4XeTPJkyYM9g2TSolC4xkS61hXG3NAGGbdJuz6NUae+WSLsn5oIXQsKwul6DJpwih2w+cLgAksaWQ7KS2ZA8DZX/YLAc2wkt+YScZ1TgZscnFVO33rfKxihXU2n2v6D/bVx9G9gNw18NycK5tsocjFCsZOzIl8G7kfzgaIjacNihBW3klz68xndpJn9tXDA3swGNgIcDkbaySfxN9NaGBEF6D9UEifstxaNkPL0iltnLVlBvnx+ZV9eHYp5iTHogL3WopV7O2nM3s0ndkZbHFRuH5RJoprAVfylA7auR202zZqtzWwgfWA3GtxGqbF3c1tWXStylv29uOHdo5zN98L7QlMD+wg+/BLgXe7C/hFNtA/s7meWvv+4XDMD3891/6VmwlMgYxk97HDoGhu5SVAsvvzN+3Qzxonli7N14afGaEdlE3A9rVq7ad06wAoDlB9wCY9t5jv7YUAACAASURBVKm9lbQx2X9/8qqmdV74x0kIq+kP9zOQvwdtmzgE1e/GJq9ZWTWttVl2e6QLOxXr4IQX7zkriM9y+u4YhC0axZgflYXd7nZsv9OWYRHTMGhPYFSwmCZoi8Wgn8WFjgh310QElc335+FU1Wq25DBFlb1c2UXV2PViaWez2p5XlU1AwRzgVCdQ+iH6pLqnB3hzPVa/FTq3yBb2rZ//Gfv2L/6sjQp0MisruviM+AadWh3p5m1cMQPGKl2VsLu52WSxtrc+eGh/9nc/tkcXN7JxH3Pd0Bjg7rpobL8s7P7Jkb1++9hu7w9tv9+VIJZRYpwR3UeE3z1HIwli3TxvB5wott49KxjbO33y1N59+x2JVx2cOHMiXxnuSddtx3cBirNoYfkfeUZMNjFC7KOkW3CyXkMVN54OqwXo2Ty8BiZ16gWBeZldjmt754OP7dGT53JLXIboLUeDI/Djh3Nyhk1AxLNk+B7OSIhFka8N/+0PYjLdincRGN71TjAjErrKcTqYkxAsyq0n0rO3moQtI0VlyUis28T7hBl0u4SMaADyjiruQccF4AmgyANFibPYVrMnwBQurGitbb/o2pDKl3XN6PGstsXS319ymGWzgYVB05BaMHxvAIxjINdhEIiWtK7cs23yq98LJQcHZSoRI3358CiSOJHnlNTcpIsQOPMRYiaBJHjOXFjNPaWtmMAJIBgWASrcp1Vc6Ileh+vdk4liW1kwDrwowd0OHAZzPCMtdi6hIO0I2Y0zYZcAClXdTpWtKl7W/w5MNIIY994357Qd7xRiKS/sRbiy6cADLFg9YrKsJSv6QSuzYd7R/sPEzrzBw8VdpDcO0xGyJaY8gJnAW9j9C8uGcaQqx8+YYomte7Pe+XMCJzKYRG8Uo8w8iWKilDyNNtSnz5I7sDRGGK2tMA6b25Rr1C2sq7YcAlPATKb1htg7xX1IZC2mxnNueFtOpPlEmRgUmdJ5fIIq3/DCAhSyJuaVjwJrmivaOZ755L84P3Rwst5YW2plOUvnomuYEyIU8GpZ2XLu7du2giLNFhhj8oXzqZXLxl7fG9jXjg7kylosGlvNxn628L+Wp/6qZ0LRoqJgLuYETUmTtW1e9pVOjAXFo6uJvfnxY2v1h9bpF2Lg0Z8sez07bRZiVc4oahHUxiisDPU0mWN2AOOPaFktNterGYGNFKmUXd3cWv2eLcuuvfXpx3ZKEnJZCpwwqSZ/nw036Nfri5mKF8GJe0A5e65faeQ5paNHAbf7PQUKApxsmIwdvcgLj8o/aJW+xE7qkU/mjWmicpsunIzrXv6emz9vokS8iEwgJYH47L87eXWd2jepb6jRy5TfEPP7oukBJ+FSKkAT/faaUDh0GKUjaNcxQGuyiTD6WGvEiwRhFM2g/cPBwIWvGOiwSchieinFtXtLuLiJheYug97XZOF69ewLHlYmJZ5S2aMtyTqFzHOmK1PvFXDCWBjjXNdUbVlmNVUfOhOh3LZ1SKuc1nqPYnmWtf38N1633/jln7fDAc6hPGhoTTwfgp8j6ly2/J4ZlGb6ObxZpyT5oq2YLsze//TU/vSv/s4+enpui7y0yZxclqW1QNeLxvaKQnk6r90+sntHe/I+2RsATnBe9SkIJTGH2HgLTtwjRBoI5VZEYJs0J1M7fXZq773z7gvghCwUBLyqlGCCXM6zcZnlPTk1zYbjSwbmBEdgDjnenzJ+VEVXOiBVmfN+ovUwndUMldh8CTuV2ZOzS/vJuz+1m0ltRX/oScdMneSF295EtlMSwaYE6ZRgvcldktOwBxOqHRRjpsnzxa3Ut2BL7cNgS3inHJxq0cShgT4iPbxcXzQACrlLVUgEO/L1yl6ROyiaewA3U1Ud2+/1lW2C2NSZiahiVAYCamr52QBMXFNVWBcfjMXSZgFOyHlCp4JBH74pHORoBdYrr4wAZM4a4i2BSNMn1qRTSJqh6B+nTKsETDbAXvb2TsMmcALA0GRejMOmvnRJPASTDFlmN9fXbsLIz43rLX8PKt7ID/I4JReFaxRWoXocYAQmornJNDUBOKlXaxkoUuFfw5oAsHmmWL+0wZTZQouPde0tOT8sIz06iidd5xeU0Dv3PdZAmhRJG2I0h2Ij9NF3PESwtmecG1E+AlnAyQrPippxaG95etyUg3Z/RlxU7jjJDcq8leMj2DwPL4OTdDD4C/Brn5y1aW+oyo/+exKpplaMtE9y+Y2EYCVimwIyZ6uFXVRTu2wqtbo7/Z4MxvJ215R3g48IPX78TUJLJYJb8R94US09MD48QlQUqv3pwX9iN8KvRz9Tbaitx46/HQco2qWjleUtK19v7BFcD+lxApywZng+9TwrX28bFMn+QpuYvLN1NbGD3Owbxwf21YN9O+B+Lee2aCYallBaexQI0u8IcHnSvLe/W/IZWZYDq/KOWjvoTv723Y+sYv8f9GzVzW3OGuwW9rxZiD1BczLBI8bRp7xx8sVcmsijomu3ysL6nH0AwLi+3HvtY5yBvdKyfmnvPPrUzqZT6SM1nRashyijnbbOLlOSrtvu4Z4+79cXrZImMDZFy8aRWkWra0jTetWaVcEWT8EO67j7fXUvU6t/d9onteY2bcqtKZ8/D/5ciESIom8TABo61rB49LNcr8fXMpfAnx9/htQK/R/vfkVPdPqmepgi5yD1oNXGiQXm1cFG4qVVSkWtjSSyE/xB9VCzPj4Fs6ll1UyeAgdFV5v0YehLuiuU8YTthScAhywXRzqV0Kvs0lehs+AmsFtQSYWkKxKOPXqdqGvER0ztwJ48b+b2bFrZo/FYArwK0SI9V1gQphLybhyYCxfqziv7+mv37F9951t2OESgivspLE1oahA/KgyOyteBiapTqvOCoT/G4Va2anVs2ph9enppf/QXf2PvIQZtdW2KrQs3KGcDn2s65/b+yB6cHNr94wM7GpViTsrCHSVpxfCgS+vR7kRbh8XnEQDuzonngI/icpABTp48fmrvv/ee9UnODM0J7pRUR4T0aePVmKu3NPzAc0CSeucSpMKEyCnU9P7IXOEcHs+uNJLKItTYqSoq0mdxASXs0ezyprJPHz+zTx49s3WWW9EbKACOr1NbPxxiVXmJEUiTOr4J6uFjowohJYdEcpPlINPB7cosH7lNlUSAW6ZOUtaSpotU2npF6xtYqkjc4F4AOCaI0gSTHnExA26mxZqTk3F77SLjvLAVuSY4b0qXQnAca3Nti2pq7Xmt1OmvnpzYEfcQBpF2DrTxcmmTeWM388auGirflQ4YQvAQfav9pR4xgmdnmTS91fb7nVJjk4uwRLKAOKaQkjYpNg3akWkT4XpKoxKtOI2iK4XZK9s0Wkp7ME1XSHwX4Xuij2Oj4nmXQSETJCnBPECtNkzaoN1CE3YTWq2TiWzqfeQ/mBOeRyb4JPzyIid5hyRg4logLxb9PifFkI9qR/0ZiWS+Yb4ATGKz1gpn7+D7UDgt1zJgGzFFhQszrAC+JvXM9Ti6nz7xl6pFHRDCog6K5AclbYeLlhPgc2fq0J0EpZBeVzq0+TzPd/KTkQB6ZyDBvSu3ZoIcgPjGiLlqt22yaOyqntp42UhQTNtalfkay3y8UXIriSzQB2nUHoXgHUvYQPRyziKlNpJYlGDFNLEDyxJTfBzUMNbKPKPNyP4d4Y9JDJvY+FT8JhCW9FNqrxLXEFlnAE0novxaKLMX3Ugzs/a8sju9rsDJ/Z47suZMeq5hmLwo0KkkPa+zm87KuJu5glAZnWZ0Pe/aNMMJdmFvfvrMns8a6x0MrT3sC5yM12ZndWPPqsbOaUujV5G7rut8NFnayuykV9qtXqGJL2sYL86sR6q2RuN9dHtN275f2sOLczufTjVRpSnSGMhwGJ4Eyb5WE7AT+E7DKTsIZffzKl40uBYtHWk+O7o3rv2koPBBEEa4lTQek1jSyWmAY/szd7932ide/vw/mOAVENyCEwmvtRc4QOe/ZVy4MfJLAnKeEU/vFljdwR26m//6wdfXvNg0HryLXFR5gbT1YHrrRy8sqmyhUQ4K/Cx4QbFAvYfopmX4CORNY+VqaUdFx273e6ocBzkPCdVQ7fP6gdTl4BjWzBv1bmyIsjqS6j/6bIga+ZBwy0c6vW5250k296aVW9Vq280604J7PJ7YOS0e7OVtbVf0TbHOFkvACBuagrVl89peu3ts/81v/pqYk343s4LeJzQ4dL/6hlhxT31krdXSgcsh2esNVIEvVmhCCmksnlxO7I/+7K/tJx89tsY6EmfJ+jwD2OB10rbDfmGv4np468hO9vs+Stxt26Bfym8hgZMO01D8T/1CHmAXw6bkWrYczJWur2/s6dNn9v6774k5OdjbtxFOu/1yM3mCIG2zeSfUG6m0EuzJwptMHbxLvJIFnACQ8OG4mV2rdUHbiQ2TiRCxInKUXdlkNrdPHz2zs4sbm8zwK2DTbOtaaatNepHoRXq/2se8PWPHKxYdVmHSlvqsavdEdoziETZqcD8wOCA4WJSaLObDjbVcaxL6780oXQi0QqQoABSmdFRwLvrPtJkyfYZ2Bf1Or/SRygInSsBGxeSAC2kFsOkpN7UqrVcPDuyN42MbQZVXjXUwXgPkrlbye8Gj53LRiE0gHXUC65D8F5iaAXAL0CwEInpYb8dmTjCkWBQ5M/tIKGAhHZgCY8l1l/fG9ZLg2Me41U+nbw44iUPW4wI8sFOtpPg6mJsECFUJBxvl/fOt/YBuB8UE7ZxOoUN0tja7qWu7nlU2hnEkB0gYg2c2UsNTryptZkH/pmklz/4Ke/0wV9f9jryWrewuyQPT/NYuf+06NjG2mtpZu88J/jNFdwNOYE4UBKhrggDcQ+A2UzgRXrqpNJN+KyrDlC2zod6ThiY0KLKDV7tjK3pOh8JuJIX+Lqhvfy2ZhMVzoiXWKxs3ld00ldXZUgyUAijV3qCdnlnZwsulY70WQu5cbQja18lvBdpC6cmhD4T38lwpH83VdFew4oBp2kEcgLTeZk29MeB8WaOwWR872Wvu1xSBirrHMXEidtxxpTBlJDq3lrVcYO+PBvbG/tBuM7pbN7KKX2eYPaoRutlLYjnpdeNVRFtLTPYS07/CmnauSbGzemE/fnRuzyYzKw9G1mYku9PW88dZcVrP7WKxtoo4kphkzVHLzec2ylvy4ro37NM/t+W0tnxFPlehZwAdI6w8oth80LfJcm6XhA5WM2UcLbl20lG6g+4uW7H7592We9qndwEE60Ysc3LX5hyAme31FDGBHikxJ5xt7OPJeyzpFr0Q/eyP9LrUJo4zJoFmnT5ixAAeXhjwZxyrG/KEBFJojTY2Z78PQ8zN1KGGLnA2d+mGGxG6y7TAyb95/ZtrF3EGogoEkxBPEqykykAbUUw7KHUVZEbFw6Ytb4CuU+eMwDW17IaHljkwGfTkpofJGroSQIkxBRPhVf6i3W1RVVAS8CRAElW0j5ySx7O09nwlH4oUjiUPE1o7CO/Y2Nu5A5R2x64R4NW1Ro6vMW6bz+2srmzVLWQ5jqiWQ1U/e9nYvVsH9t/+y+/Yfp95fqhqH7+UxwOVC1T8ohFzAHBg2ofkZDJn5POCDXOnp2mV5+PK/vD7f2XvfPjIKutoigf0PF7M5FJa4hbaK8SavHb3xG7tD2wP3cmgFJjAdp6fwfSFwIkWNAcOugYXt3nCsB+yAIrLi2s7PT2z9957X8zJ/t5I+UQwMWy4/j23UfeJapPwLVT85PTAmiTjJYSZvDe+/2Q2sUVGL35pPfQJgMDrG+XvoEafVnN7/PS5ffDRp1Y1Syt6QwESrp2AbEw8pZ+VeqACBupfe7tH00Jh06/3J0DjYkiJomEaoq3GPfHv4+tHxmBcL41HOjunBNgY7VwxXaRLGd+T6m3D1MH8uJqeCgzfizUPGixgWdrJ8YGd3N6TnkRiPFpfM0ZxiTiY2xIX4mpm/Syz47K0N46O7cFwZL2mEThB24AfCOuZEVrA8jgzu1oulO9x0dR2yUON9beEpC4yZvPGAIx0cF63BK9KgfZRVAGUMNFyDw6vwrVG0HXA+Gl8HlEsI/ZbjUAK/VTIZmhWnJGCCXQnWtgkmaiRAwT44/WJyvWE3FQx60kmm4Scp3Yuc7Ub1g3VNpVlltmMsfMIHnV3YNeScGBReYlx2OJnvWatfVVbWKvvlJQBUBxTpX/kUEWH+1Zt4oeBGFp3BOYwVlyG2F6s7Ne6hxoLTWBEUrrYOFP2UNhgOYvykgAxdCjyI0qOtTvMCe8t+cgkalvrNUz+EDbLh0gYL4wwY6/WwYIbbKslsf94XumjYmidAioAvboGCj3E9Ti3fgtTQdf4KacnR5TNXuwgjZY2qdx4S9ECkltxOAA7OEEf5QwxlTl1P2JhnQ/BrieKX+sxARFeRmrrxPSPHnD0M4qFoPDzzDC5zWp/n0ufSG7OYbdtrx2M7NVh3w6wmRDzWFmrjYQAUjF3hjXulYqJGAfX+kHjRno4BpjsQe3czpqVvfnk0p7Nak8l7lLIms3aLTtvFvZ0OrNzCq2Y1pFgXSzbwg66fp7dHfbkar6scXZ252X2M/KjGI2HwQKcwKDAjD69uZauZQU4YU/7glFi1qdbU7yoRXkBnEj5EKaVrH8iJIrCOr2efh/ujVTUcF0FTmqkC0w3+XOETOCzmJNdgJR0ppw/u/eTfydJA+Guumde9GCrUU1n2h+q2UzAhA9nVqON4+8KL5EYOnATR/ZZaZzYo3/n1Z9Zp5RID2PyLAUBA2I82MhYJCAnDrLYMNjgNZmgXd7TgxFsseCZsmnN586a1JXd2xvZSb+0o7Kj37sSxlbqb26HBXd6Vpse3Fbi6KxNeALo4IqIczbEFOi2u5GpFYDwlf5e22pU2Gs2QzImzK6rShM9j8dTW3S6MpMS2yIDtZWNx1d259ah/de/+et2cji0fkl7pSuky82QDoBMi9Xahvt7Sua9vLyyi4sL3XTaL1gnt4jKto5djiv74z/7S3vr/U/QnduceHMzu4aaVLbQ3EZF1169fWSvHB/Y7cORnewNbNTrSMTKJlKWhfxVFO6mCpUNwf0qy7KUiIxqS+Lg+cLOL67s9PS5vf/u+zYaDm1vRMpxKf3KcNAX2+HaPp9j9A3U73kCKDWR8BgTzSpNlQyHI1Go4/HYZvXMFuu5mHWNrNKfnVZioMbT2t7HOv/hYwljMcLrdEtVW5u2DFU3uoqdaSHXEsVkVgheYxnHco5WAj80GQDG6LOEqPL3iN52iLI14y/jPT/sBJ6lcUW06u0gKGVn5sgYcvGpHFxkY85b9KqSzbLHhNnhgd27c2yjPcSwMT0C6GId0aqZVdbwgE6mtp5WdncwtG/efcVu4e45nVpvvjC8R1e0DZhMIY8pnI2rvG0XdW1nTAtMpzp8RElDBceYpQLbFNkSOqxQ3fM4yjJdqbgIUl1PsEI4DtUfkfVsimKtYPg27TwH/aLlOaCinavsJblHb0GgNCtygF5ZrygF2nWtkps0jAuGdKxORu3bLQEtWqqAFAAX7YcKV2buU+g4vGp+MaJA9z9IDwGMSE0XcAnTM+8POqOxyRMJrUhaPy4wDYYs2kNqCwc4QWdC0SQb9LAwEKMQYCe1lNj7UnaMOJloMSVeRodzgBCNqoe5IT87ZQHpdYgmCM1TsCJJfJrEzRKgR55WmpoTLU97rihtbJk9n01tumysJotpNZfWgcBHaZQ4/JWWi46PIQNMBQHsMCf4R/FnF9pyTGH4xj7UARzUta0ZUJDPj+sJUjCnT0w6q4k/FJ9L7UVdpwAqqeJ2bR6H046hHusP5kStRj97fPjBhbvEC2Cw1l3Udn9vaA/2BnaC8dt6Ye26kmu3Roxz3F0BSmGnrlgAt2nQNBZjwuhj2FfaXQmGG4pVy+3Np1f20fMrK/f2rNXv21VT26Lo2tjW9uhmLPO0VdHz7x+vifNrL2/Zg/19u8OeTDJ55eyRugk8F7SRMDWk2AEwDAZW2cqejW9szJrvFZ79FsAugYEN1I71sLt2dnk/AQr1awKcICAH7GA6h1HkcGi94VCiaPfk8kw8tf0xpKM4QSMY4DFps7RGozBJIuj0d/r78O/xM4NMJ8BOZHtxdhBxMp3ZdDwRSJmhs2GQgiJLLR53jdcaFphnyMafC0WIsDYpDnhmfueVrwucUH2GiYc25eTuyDeRxXlsCN7lxWGSQ5wL4tUCVSPVBw84JjX5fCGh0CEIc9i347Jrg7ZZD7t6NCb4C0gAFiKaqHQ0sZFGq8LFkBuReucb5iZEZxrt3MlyEK0cegmU5Ux4zCWGasvrpKZ1Q8U2X9j1fGHPZnO5KY7rRg+7wAxOi5MrG4569s+/86v26oM7NhpgJU8WRe3GXbissin3ejbY29cGdHZ2Zufn55v+KyOhWYtDJFNr54+/9wP74dsf2LpdWgM4WRN0Vsul0+YLG3Rzu3dyIHByR+BkaAeDQu2DTt7agBONMWsRsTVzBDg4SXknfB5x8MXFlT0/u7Cf/ORtG/QGdnhwYHt7I+lX+ODA4fs6HZ76jl6Jp4UMXTqZTLXo+O8uKvluzybjiRJpm1Ut9khmbfK7WdvV9diePH1up+cXdnk9jkA2r4ykS4qNbVfcHJqoTf+UTcydPsMnY8eAL7n9um28R6tHd0PgrCbfIg4FWC1R1xpzjXh52jTJuA3RGhv5OgsQ5SJLiR99Rkz9+TXuoIvayvba7mCbfevYbh3vW69kzNecnaGdiGgYcEK1MKutHk9tNZkakO52r28H68z6i6UdcAjAYoyvfBMFSPMeAZjtXOzCVd3YBWtzuRTjgDfODJBFW61bGg1ItcpgJ9RqdD4csM6zmNyY5TujZGNvVYmGTaL3dseZl/Axkng1rh3XBSCsailG1lO6OKDE22bJst41S3o+EUprnBqHZJw5c03kXDaAk0rFQcY4O2PKUfg4W5rs6QMwR3UnKcGOR4KnVW+1RZt2j3hlF9q9DGh8JDzo80ArYkR04LSkw0hhoxw2GhnVnLYHWCamxVVJnpybpmm2+peYoAyApPckQOxsUhoySAe32GpYt2RvH4Al+QQJpIfXUAv9ERUyiDRYBtrWl4ulrikMVNNa2xQmivUUuiOwN+AEwSZTPpraQbwZ4lqYIZ8E8vF2xMD7ZMXwmjR9wlCy6628ibyhfnSfVRDIJ8oPG9e+eYs5MbHJHDKlVG9IrXCcJf4gtR68Pc9ZYgryK5YL6y0ae7A/tAf7IzvIM0Wc4HnSVvChU6AegSB1j4cQyseI1xQBpDqrcIzr2ZRzoI3HTm4/fnJhH1+MrdPrW1b2bAKQLwu7MZx2J3aGdk72996yoJTy7Le23afojoBQZS5F9AatV9fpwRCbtTCr7Petbpk9n01sSlo7Zp874OQF/i+mCXXu7fiVpK/ZgBS5STuXQDwG/BVTqDxb5XBo5WhoZX9oBSyKikf2QiadF1YjxIfx4JmL5ynJNj6rheNr18FjYnI0mYlRnrxdvI3eVI1Vk6kMQAEptHew2MDYEVAiyw3+Wx43emDV1gHwi4XFWDByprLfvvXVtaol0eep7+5jmNrAw6hF2SBJlR6C2ISkRQ8JmOCYuZb9M5JQtCX39ke2l7eVtst2ipYDV1iZC+G6qThq7135S43wOf7AobBTheiiBb0p3UsIKNUDixwL/Z5GlDRyyTga9D8JygjuvEoFZc8ss/NmZY8ur9TqWea5DgE8Km6qiejCX/nWL9rP/dzXbX+vL83JvK6spg/NSOj+vmK2e6ORNneAyWQy8UkIsQ9r6+al1Q3tn8z+8Ht/YT/8yfu2zh2ciObmYGcPxNinndntg5G9cnJodw/37GR/YPv9wg72YE4yF8Wy0NUygpJjE3AFRookl400IsPFyq6vxvb06am99dZPHJwcHtrBwb4N+j05nVJRKAk+WiHpYfD8DPqF3t4Zj6dhbe8eHHzAzFAxAawuNc3BQjUbIzp+/MyenZ6LOeqWfRn0ERrIgeX0t7dpXmjfJAfYuKe+HmKOf7M+Yn2m0fcEQkUj+ffVVJmocNdYqA2H4DMs2F2+lHw+TNSrxGNtjzIXlxfiMU2tqW9ttqqnCh47HA3s9ft37fbRoQTLva5Zr0vEQKG1mfQDPha5sBr2ZDyx1XhqnXpuZdPYYLW2o7Jnx8O+rRHLRsuJa6iKBG0JY9jLtQ5yps7w6jnFWBDrcNo5XdbQWjEIAGp3X42WiHKB8H3w6SQOFdfr8JxvTbd4vawn7/P7FFQtnxSunx8yVO2hj35BNO+Vm39/2a+n3B0ZE4YLbMvXONqZ8WqlMdcb1gKbJNUs7Z5oOW023NCZ+GawI2jdASh+jQKc7Iwg7oIUgZldtuUlNkZFlsLz8A2BZfJJDFgTWjp8yBc5XIa1boPV2fpp+I6lqcTYtHcdtBM4cd+cF3v2m1Y6jJzMDB20u5+TtyA9bh4vIq6p+wLh+ovgkT0AA7xTJp5IC88QWpp+x1VVflMReKnQywApburnwlpdL9nwA0zaYlAQBI+KwvY44NifeQ2MxsaE2gaohf+VRPTy0HFvC1rMsp+IUNLU4pEeTX5S7iqa1kvKfdJ0i8wPw0sE7xlabOulHXfa9trhvt0b9qzP66WdQ7snjywvJdFj3cBkvAtS3caeFqiPSYuRpZghO8daNs1a9nyV2Q8fP7fH45kGKLJuaeuia+teT4nEz2ZTDVLAumM7wTeh/d5vre24yO3OoG9HhMlSWxKiKpEyJohcD/4OZNK2VoEXRdeaFhEDS6sBElEoJJHw9sDfjuJq+e56krzU3kkiYLHdoR9jQAAbfoBJMRiIOSl6fSvRoHQwznTfG0ADbRd0g+z/ep5jX91lShJgSe1aZ/zi/gVrqHUqveFcnkjsebRzYI/ZA9OwBBsNLAutJX/frhPjW4oMCVZbKdUwJ7919MZa1Sy9R1UKsdhEjbsGWEZf4dj5guYkNjR9M6o1IbTCaAAAIABJREFUTIFWppwBDI0YFb4zGlrOQqK6x+1v2UhopWHIGBVMTImQdmywqTJKvVqvXNKcUBwuaiWGOC4ethSHrgdPdLBXwbjyIXplAcuyObJ3rpdm5zOmJGpR6c/GYwn0SMNEMviz/9U37Fu/8ot2sD8I5oSLW2nTHh0eysCnGA7Uj2eqQZMvGEtdX9v15Y0NyoEtl5mMyGjrvPnuhzbPcpkksXGTwgotSX+7m63teNS3ewFObh2M7HBYCpx0cYKEQoypHWCn2jJqSbpSnmsFDQyjALV4M54KnLzzk3ekg2FaZwSaLn36p4fttag197ZwPOjGOCxcNhNAjrI00BYBiPJCmhIQ1c14YuPZVCmzfG5Mm+zJMzu/uNbDWZR9jTMi+JRHCv1VtA9QDXFfOAyji7g18YkNWoVtOnzCddNbEYlNSbP1PsYowWoIX1mnsDxKRuYhDL2E9Ahp1JhDlD/rcHUh7qa3rwRqFwnio4BHCUzWvZMje+X2iY16hfUxxrO5tCiAE1m9x9SGIt/D72J6fWOziysBlGw6MZvOrJe17QiQCDMjDyCcvBlrpf3EwRmtppYfQjcrqq5KY/GAagR60m9gIc97pmoFSKi9ApMJcPAsIYGTeJZZa6qAA6wlrZJGStdxn5jKSgcqycbJXtq3k+17ZLRd03sI6p190ZBixN3ThgJcXcxmYk2qzCtWtFYLDhRNHfmhnNrIiaFIG3OqFtPe4NS56zu8+RP/v5GY+H94qKj/a2k2djQfm/aMslJoumJD72wTAKXg4PW5Vu2BThrHQEAILKHU/dJ620efT5M6mzHJSOXd2fhF0++0eRDTJ+G/YjHUQvHWugqEEIezdwFYcbjulD2BkzEHKBQ6gLy1tqXExdj/w8T5xJasHwiak8A1csV2KnP5+LD+eP9ZS46ztHYAJ8Rq8N/oTjQ+H8nKiT3nwEL3x2uV6RpVcO5TPCm5O7EnyT+H5wvMx4HFemED04BBjE8rUYH9bLGw3mppI4Tk+yP76q0jOyKZezaxrJ5prywLzC/dxoLCU2m/bTf/kxid6AgYFlnGwiZ1bJkXNmvldrla26OqsTdPL+yswkQU08TSusORrcvCnk2ndjqb2YVG3b2wRcsFazKwpd3qMUZc2gFAjLar9kry5TBUdIND7hcgUQwh4IFCsOjYCjv8EPI7KHnRIyQBN31OItJYx4kRTKJq7cIuBFYUy3KpcwuvsRww0usJmBT9gfX6A50BfCg8NrRLDGM0kY2UgGTawxKgTqA8DcVsWcto9fGeQ18yg1FHINzgcjwXOJFuNVyHue9V5XoUZzhjJD8GFFiHEqDznP3W0TfWLCaqJLUANRIa4hXoJ5TsZcfj1xnzSxR5qMvlQ8Ktb+bWRsXcbttht7Bb/Z4dD3q2h8lXNVOiZEn6KaND9BK1ofFgu3ZlS8UGZbvzAPsOk9CGj736BoQpkB90ql7kq+Junk5Dxk13SK8DVuZtfI2o8FxTO1Urt+v53J6Ox/b4+kZTExOsxvPMHrz+wH7jO9+2o8M9K0n/rGYyN0NjMqJ6vn3b8l5pM4RGtKq6XfURr56f2/npcxnVlcXAZtXS/uTP/9J+/N5P3UaZFohl0r7Idh6djpxie3bnaF/tHVgU2jqHAU56vVI/FzMsHn7Zl+s8dFGZEHQcEBwWU3KGzq/s3Xffk26Eto6+RxcTtY4VZSETNtGxSZcRWp4ETjzXhkvXsazdFeDhv29uJnZ2fmFX44mV/YF6rkwGPTt9rk2iLPoCKDy0tAZoNalyF42YPBH4PGvMN/GNw6AQdTpkQsYYEe+pN6vDJ/qtDqqinRdIB2G2sn/QWIDocfrcBAn6wYWgFvYB+igwUGhR2D19lH3VVDYqu3Y8GtqDOyfyojmmNYZ9fQd2AtM+BKre/uCoxG9G+o4Q7tJ7pb2zoP86Hlt1cSktClX6kO+DoVs7lyV2sSTdlP4/1TRUvhkRekwYXC9XdjqtxJ7Q8jln6gVAATuEbgNlvrQhbq2bDhGN+cbmrzWjKAiEzgu1egC80L5incLLhskUNExc7xRnkFpnXG9X1nu1zQbqY/UeNMiztUY03WrbdLVUICfAH93JiudDduJspgsP1tthRzeKkNQ9CHSit5RA5U4L0oHGthufNjyH7OE+mcaJk79DVKPKMEIEqoPZTR8FVCLgjR65AEhoVZIZpABRgJP1Jqvm5dcQe1Z6/TveLIk9dHYhph34PuGsC60t5iTAidp9sGmi79uWlz2t2auq1noA9DF+DSghxdcBd0JmaE4cnMiKMK6BtDmpYRXTkVwPhLBcE4DJAG0afjcaofXQOxV/gF+uIW0OqP4UIhf+VhS6bpBHSGCzAW28IrxIBGZin3LzQWf10LWQ09OFTVrMrbdY2FG7ZV8/ObHXDvasT9LwbCzfLDJ9+HoKSA+V9IkcpeTqjTEBxd4y9zXGXtEih62wulPa06axD66u7d3zK5tIUcY3REg6kBfJWTWz/5u4N/+RLMuv+07se2TkUllr77OII85QEkzKpkTCIGD4J/snL7Ktv1AwINiGLBgCQQ3XISlyOMOZnt6me6a36lpyjX19xud87414ldO0TOsHD5Gs7uqqzIgX79177vme5QJBOsnY7BtmIWOkNNBOTwY9mzxgTRAcp20nMcSESdb9mQBOACbjNam9hZqDnmqdlkMaee82MeT9LLGPe1YpuWjzyHO/nyXw60NIkfKoKpFMvWR0wnbHs8sa2O2q2e6o0+urDYPS7gTL7lEj5o4Yy0SCdJhi8ldeaw28k6MnC2IDoESmD6YJ2JDZZKLZeOLpgvvJvA/Hupw4hGBOFkstMQvsGft0P6VR6h6c/MvzXyusyk8CQRL1WJjjw41xDymmtTaWx61m87kfGtCp24W5EVcrL7qNzVbn3Z4FsKftlmfqbRYIQti44TwnQtUbdt2YO4W6ORaVFLtbDnnJNd6HI1TKMEiWYR+LUs17Aii5ByV/qKZGY0dMJ/E4WXBD87Cj4CZR9nqz0TMi38djXS0Xnt/1RgP99u/8tu7fv6dur63rm2uLgPr9vo5OT3X/zdeNjOkGgRmwoh0b2e1EtxeXunl5rUH3SLuipj/58/+gH733gXsvyGAhzXY8XxpobFZL63AYFZx5tDPS/ZOhhu2mTmBt6lWLWQ1OGMckyj27LjM4AblnUetivjKI+PjjT7xInJycqNchnKlh9sS0fQsHEDRaqPZDUR2iJTYlQBcdQOePnuiLp89VoDFocXJr6tPPvtR4uvA458vPv9DzFy9tdeV2hD50u2hJdBUju8hlseDPQDGPUgKcxKaSj8Expohp90FncHiA4qZwLgf3DA97mqv73kzqcm+cdKMgZs4AJVWDUTxYTz1BHm2sV04F5Xux8Q67bT04Pdajs1M9PB1p2G6pR40ASZF1Yt+j7iBGjqEtsMjMOhYWqRSWxGZDtst8ruV0qsnlteY3N5pf33jOf4oepdFSr6ioSTnfkqhyRp9hc8eKC71MXxTBgjBuRJVfIsZzCBenpm0I4hDApUwULmXklcDo4aaJ0UEERUUhYR1w4uDAEMtZc+YiwxAB+nNLCb64qGAtWDM8GzbQYRy08cnNIYjoYeoN602u5wsD/wmfAYFvMDTupwlnRez9IWLda0JKH3/+vTxaKpeJZZBwWBriL8afzf98YATZVPPmbG0Dtn9O4Ix0APts3IAEJ1Pz2QbAyzZJsx75ByRwYl1DFsQmdia/nv3rSmDK93Z2RqZRUK6PwLJrdwnOu8Rehj0enEnsPzAYABIdMCvWKxxdy5VW7giraMdm7XFB5AN5acwxC5HqE4e3PeBL3VR+hmKMhZCUdQhAQrEg1yaACjUNqZUXYILmaM0oOih4Rw6k2PYMTHwm9Ek47OnZ/8D19LOCNg5g65wdxNRSq8ZobaM2a6EK3W+29OboSPc7LbV2a+sVSRpH8xv3L8w+MczBjpDr4jG1HUVs/nGPbVaIwhvaNrvadPv65WSid58902fTubZez1p0H/vAykFgvN3oarNxgjHg3+CkKrVXSx3X5JTas15H48sra63seqFckI0a8FWpWfRdaTc1WS91NYORL9QdDdUedFPCc1RvZL3NK/dHAgk54qMMGvI95PEKLeOJTd4HVfL520VLR1HdtmJYbIOTXi+iIFzQGxfHa3JpZORm6txEnh2zgPc0ejyApGhmt1V4tdJyPtdiOtWGaYBHNcGCgBXcuwYLtVxqSc4YFQsAFbqFLMuIYLiIfuBgVlXlX97/TsFCGlRv9AL4QUlPoccUiAahoxh3JP+y1bXp5EH6a225cjvjk6ORzntdDapyGixelSo3lZ0lLEJxIwYVGiq9YBnLR6VA/ZlKjbnbq/qT/N9TcLYV3kmzG987i9jyCCDbQ60ni9GAdRKbwpbjRbWqaaWq6+1OX96O9WIy1nizVr3T0n/xO/9Mj157rMHxUC8vXvrEd3rvTKOzU91743UXlU2W8ygD46GBsqLM7OpWzz79UnWCx5pd/fGf/YX+8kc/MTDBzkYg1WwVtrw1ivftyhXkp8OeRzuwJ2SfnAx71rv0DE7CUswGaBV6FWY0UkOdb0LQjtNX11oQ33870ae//MzumrOzU/UHfff5dLttswek+nKaBjg69M7ujrCW56ZpTsJLwvYY8WylTn/IYUGTKWWH0meffaFPPvlE8/nCmxo/n8+Lh8AbXmlBDvFVjAfsEoGkSKFrPvAkgizGL0l35I6IVx0bZXRv9wSLMBof2AcWVSzPLuwLsJPDxlzKx7/TCYT4jT9j2jeEogieAc/DXldnLIqnxzoDbA97OiZ1k2AnNhYW2IrUbvMIRs6NH6gcDpZ0F56pJ6eZrys2PsArI7GrG90+v5CWKx4ssyZH1bpOmm2N6i2HZiGqNfhqttxLM1vvNEO3weiw2Ok5+Si7ja4XxMEvHbONUFIk1qbEW7qf8gmGRcItugQHGqxtbAk1uKVYM422skvAGSdpwzfzxBiA0y1FlBxqdmFLZlHmZF9tt1Xv9jyKgjG5mEydrsm8nVwfTpEkmrJoejyTAEMeQWRcEdPdAxuRc0IifzT+l+sCygtr1prE3w2uOIeNOWbAxYdJ1K9CPao1Uh6GU2idm4RAL0YsALrM4u1fj9ejcBdkcHIXkOxBUixUwap5lEl5ZggCeR+w1rnx2jqJlCvCa/GIkvseG7mvHdeQQWJFUwPUlQ9VxP577O7lNCdoR9JqtmLnjp98fdPA3myDQYwPdlwfxlkbawJbYGIx5qm5qoGvNgGDADOPIXfqOAwwimFZc4Jdj+yOGDVnPQ7MRoopTxsebB2QiBBLijEbhFwCEdYL9Yud7jXqeq3X06NuV0eAyIL9hOA83hvP9CbcotZXZSVQ2HMBLn70CJqEUaYNvtrUstbWot3VJ+OxfvzlF3rB/d1m5NGL/+4m+5omki7XK71cYc+WnZl0YrUXMz1o1vWdh+e61+/p+bPnmk7n0aRM9hNWa0ZwjE6YNjTquppPDU529YoGJyN1Bj1LJcolimWAnRmMPQjJE4A0Xt0DBx8mM8OcMoKyzhJ3X+oiq1El0Yg6A7QngBWeX09MUipxtiznw4DX7XTvhxbqkAabP2unP8+XKdOEKJG1S0O5fwAYYQsmgoEKnEoAGIIXl0tLIMASjPu9zGc2s4pJI6JBKv/T+beLoGrCCsjNGc2iqaYdux+iTfpdWhE1nryg2q2W0mLmAj/6BQAlgJMh6Ae2ZLOy/bIGgk031KGiOR6e3Tbsqz5FmVk5POblxSnS/3Lkbba/RvtnLE6HdMjQ9cY3CqV4LqKKzc8oPoUf0TcBg4K1bFGv62Zb6CWdNOOJvrq58YP/W//8t/X4zdd1fH6q55cX2tWk+48e6ujemY4ePrAADeYkOneKiDhfbTS/vtXV0xea3Uw16A31/T/8U/3ghz9Srdu3G4NK81VSW0OFUQ7Xazd1POz6lP743rFG3aZO6MNpVNW1ViSYEzZUg5Q6HSohXMzgBIDCDQA4Ievkyy+f6vb21uCk2+2aKRkO+waE9CHx79hlzZil/osMKhBYMW+9ns51/ug1vf72N/XeBz/XfIEjpqqXL671s5+9r+dfPTPY4zN15oyzOBqh5M4juFhH9tsLD+er4CQ7tw6twxao+iMOu3NQ0YdisSz6s15ju3OQ1sBUNHqQhHZSFw0ne7u3FJbjJYvbbu2FIhZRV80YBD5+eK4nD851ejS0ULlRbJ1/Ydo7jQ/pPCLcAN1AiLvZDA73pjmkRoSs2VkEyHLHTeFZ7GIy03Iy1/TiWrcvXmoznmhYbehet6fTVlc96lhXa4tbIwa8GrSxT9MVaw2ui50p6MvZ1K4ehKcIUBdcL4TT7tMhNyDyA7xQMKpZxayZBb7WYNTD6TMODDliOi9QUQkQcfJsrjigWNwMjoud2dQ5miLYhm5Pjf7A5ZvPsNYvFlGalqzDjNHYRJNYKkoYU9R1LIKBKTI42c/B9895aYFIjOivaNYSqOUbmclKDE0GJzltlvEFhyjs4bkYEgaFTyocOYfsDj6zAGyMsVKKtgMjYYIPrykDmcPhKUS9+xyiVM5oGp0xEq45/0yo7cga4ecDfLIui5wYhPwzPlechrvC4IQ1ZAb7yHgI5iS54Mw05qj9nAaa1DmO10/Po+/HREkFqE4aGjZ27unUiIxrB6Dsostmy+JZxjkEnAEWWDtgz8K1EyJirhUHqcg+ySLRsPJn4Aa7R9RCbILUHqC5Wqq2nOu4Ij3qdvT20ZHO0cdt1mohVk4HXD4cVzFaEwWjwxoWVQc+ZChYbN6uy+mYddRamuxqGteb+vD2Rj99+lQ33HOMPdoDVRttV26YOSkKfTWd6HK7NqCGP+zXq+qvFnrUrOsfvfZI9/p9XV1d69nzlx5pciDYVtGUNINtadRDyzibOL230qpreHyk3rDvA2G462IPs7YyrW1lcFIGLQarCTQYoKAvdMBcdI4FEx0gxSDJWVzkwJB/FcmxjHla7RTQljJ1DJABkqkDKou7+Rl7oXcCSHb6cAhiLEP893Zny7AP5Bz2LJzeuamaDjdrGx01UN1LItarpWazuaZ8zQlQSFEPKeiSQ54Pev/j+TsOYbNCN52ec+U5zwe0mTddVu1kifPckKRKxEnzqfq1iu4PBnrt+FjnnY7asC+Lmeqg4Vh9LLpk4870Rh61RChLiFoTHxtIqjTa2Z+MSuDk1TCYfMqIc1XEeOfsjojBzrHsWfAYqy0hQ3SGNCzcWzEnb7TsjHh6fasvr640Xq31G7/1m3r7O9/W0fmZXtxeq9pp6sGTx+qdHqt/fmYh2ng29YZnFwF32Xqt1e1ULz97qvVkqXajre//4Z/oL374Y1XbXYsY5+xTtWa4WZYLF1XRwHnUa+8txSf9jo57HYMTgAujCjcZI5zj1zr0aGxeUIvRQBsLxWQ8s9Pm88+/sItoOBxaZ0I/UL/fMxgEnHCpEHXyuZuSc/EWRYpbL4JYnnEX/dr3/rH+6T/7Xf2r//Vfmwa9vh7row8+0c/efV/jm7E/M5gTbLWOVUflvl7tI+WtV0pR+2ZOzM6knqQcwZxYNAuZk6PHmpA07tkzK9wu1lJEg66tg5utulW6UVq2hrpqPjFuDmoj7Gy78byX2Swb82a3crsvTNLJybHOTkYaHfU17Hd8vXuMvdzzRCfJNtqE7fdPVlKkTIkNcs18Fl+6rTfC5GAwCIkKLUgsN7AothzPV5reTrSazLS4vtV2PFNtuVa3qOi43dGo3dEAd05uO005O9aCAKrRTTncbG3R6cWS8La1Sy4ZAcBmMDq1AXYfD80oNdwTnFitCUojizRdjpFrEhdzv7GnmH5P4ARg4ph8ivoIneJnkg5s0WHDWi42z1vGZM4bIheoYqYqQHxiRdJcOjMnOeEkC1gPR5V03V75jUN8ft7wvLA7py+VmVoYGSH3Bhz0H7GZ2V0otUkhXS8PpZC2zRKmFRAtdCepyiH1JvkcmYLufIhLTEF5ITcAsIMlxf07myRymmAYsLv78GSAF6AY0MuXnQt8Ma6D9ib2Hzt2UXFGB2sSLq0FIxEKE3PmSAoh21/btKHkPJicxmxeOYsr0SY5YyQOdDYLE47pQ2oItGFIHBNRralTraldb6jXbKvHOBAmfL30Q8zzzok5M7A2V+CGosnZLeUxIjywYOHNMatUAMIJwVurGN/orF7Vt+6d6Z3RsUcpbQI+PUKL14hSBQaUg6EPRICTZPA2c8Igxu3xYfuuFayVHd1sq3q5LfTe1aU+vLzQhM+Z0MxGNDhvCvRdNYch4tZ5iVaNNZbnfrPS8W6jd4Y9/fr9e3p0NNTteKovnz7TfLVzVAUSgWpvoHm14oMC1uHn4xstdmtVW3UNRgMdHR8524h7oTyuNrOW9HYZoBzEp3HjR8RDfJnp9GEH2Qtj2mCjLcxN3WMAFGuWHFVPL1wEeZIcy3PfpF2+lAydIzsyc7q/T8rAKAUw8rMtAYBtZ+9L1vhoJa+LDrdOiwgOwE/NexL70IwY/+nM4GSxjEb2zCf4jgCccE/8i4fvFDm5j5srJ+vxA4xy3XS4840QAKbmdktT6LuN6quZW4UBJw+GQ1dIw5rQJcKNy+GSk6UpYUBKPqImpX2uqj+wJGl8k2jdsoI4n6gMXpJgNrsRPN9PAVL51BIffpwiMkXmG9lK9ujvYePhZwdlWtOakJ6ddDlb6PntxJHDT77xDb3z69/RyZNHenZ7pVq/o8dvv6H+vVO1T0ZOZMS1kmvVQZOMddaTma6/eK7dAp/3Tr//+9/Xj376M9XbXS82FFERxsaJHsEmzAkir0G3pYenIYo97rbt4OH03u+2RU8MTAejKY9yfEBmxBPghOtpJJ0EsVCOjHVubsce6QBOWmy6PR7Gik9uBiewL2yoq1g0YWbYwAFRt4ul2oMjffef/KbuPXiif/+HfyJV6prPVvqbv/6xPv7wYzc6A5wsQiV1lCAkJ9WSoJvsrLYHh/uLDYSxEdXhDioKX1hoUVK7KfeeH7psL0+Ml098JRsa+hL0AghMEZf2UOxDHaeSPp84UmcPc3kEe84eaFTVatP109BoNNTpybF7cmBEalXAVbYSkxBLsBmtxrVoOU7BXAG2onIhN/OGzT3HC0aibQYnfDZ5XGmx62anGWLZ+coAZXZ1q9nFlbYTGEks+E2NmBmnmTdzb07rLATuybBfKAL9mJMDTrCXIpoFIGCxrKD/gYWh3sEx+LlxOoai2Qoc2TLJ/5ISUDMjlMdePMPOx/FIMQSJiP5gAGckldJFstlFcBw1Bc5eoPAePUQAkxzg5dNiYur2jEk+lCQQUmYiMgA54JMDOInnPMUQpCwBrykpaTqzIS5nQ5fkXJNCHTZi1ipO+izYMUBOvUsBsGPhTAyvxbspqAqmLDEF5TGUf24CXxaop/sv2zJZb+mj4RsbsBjoILisRtx6JGsZxzJUgzlxyjXjHEoT6V8CWPJ8wAzvCedU61ECcPnguRcwBje11/iFsDd/JjwnlEAGGwiDHmnf272TDAEoTF6v1Va/2bC9Hi2KNQY49CySDoE/o2ruHzYmg2k2MiPF9Jz7XBrxEEha67u1mtulupuVHnaaevt4pCe4TKiLSAFolh/gdOH/o68xWCHDhVwfGKhgalw16QN1zIMbwKtGR+NtTS8AJ9dX+ujyUhPuScIhG4RYdswS06NDzsmLJQmxJDQHs8y+dk87fXs01PfOz/RgMLDp4PnLS405ZGD/rzW0aXddMIsmDO3i5XxicIJusz/sea0hBgLgxPXPACTkBgmEp7Fe3ufyZ5b3Mf/q7pqoKIgReTSA2zG044taGZ7QmA7kFneEOIBiwArBmNFyH8A5O3Tyz82jnf3PTcDI4AlQ7uchDjK51ZrPnPTxbit1wtlVGqAccGLGZDrVGNZ4Tup0bNJmIN13FTk8lf/59W8WWH74YWwqPoWmoKH9w+5QpfAyG7S4wbNixqRf2ei0jW14oONWU12+OTkg2zXyIlPlCJM4hXN6NVLMMcUwISlx9i59dJcezXOvPfWbTs6HhNmktyrZrHwK8/Ennl6fzhIVHO4UNlBzQz5hogFh3rhSzazGxWRmRXzn5ERv/fp3dP+tN/RiMVVj1NfZa4/UgaI7PfHoZ7qcG5w4zM6FhNJ2utDts5ea30z04qsX+tM/+XP94tMvLLqC/ELkiGsHlAvDsNlGiVWv09B9wMnJSPeGfTcUd6EUMzhhs3efDptMEWMdxInM8VNiJi9jueRmmOvzL750em0LzUq7ZUFsp4ulrKJ2p2lAiu3UQrzUn8KDv8D2RXfGrtDR+X1953v/2K3CXzx9oel0Idqo/+gP/lgveI+zmWiyBaAg0mLjdAHWeh1jKDcY0wAdp1oWGD9EBiZe2vdAMqeUhg089CIGk0m/sQ/pQ1jL6NBugopdF102GU6kMGL8JRY1wAvgrdVUs9txcmJ/OFS701KnCysQzb5OJmRMVtn5Vy6zo7uTi4CfwwZi3UZaBF2uZnsp91aITnmx2R4dQbMpeTlbvXNOS6UaIlYSdJcbLcZzrSZzrcYzza9utZnOtJ3OXETH5z+gAbnbsmsAgLJdrFTHnoEeiIZtXAG7nWPvX8zmul6s/NkhzmNx4lqjHyJBEnDm0i8AnDM1cs5ErI5263DQcKJv2F3RqbDwOzSMfp1iJ9qUEYQzQuLu5VQPsCcwjvA1A/7UA2OBXkQSpw0yN5Ie7JL5kHLQdyRhaz7p32FOPGZJ48Kce+TRQko+jgUv+rcIW2NzZROFSyINls6vWgpCcydYaj8O3RoMCqf6gGz+XMkJ8VSqbkDDSd51uikDZX8w8rN5OBQ51yFpT7xxJC2PD4RejAm25Cv0T1uzetHQHBUcNS0qEVU/ZmTM5oRgOZcwJkPBfndLhzuzN+mf41qVdDwWSac10Z9LOJz4vzgUBjhx0CXv25Eh7v9jAAAgAElEQVTEG7MpLTQojbpOOm0fnGBdCZIkLwZtCsxl6Ndi5GnA4BEDc5bEZnPSZ63kfRO8tlursVrouFbRm0dE1fd0iqmCLqk0LjA4wS6dQgURuHtd/xpwArpyyKf7hRqqNrsaF3U9X2/1s6sAJwvcpAhiG21VcPLs5MDAsXZ6uZy764rXCwjtrJd6XKvo1++d6jvHI50hcyB0cjLTSw6iq41uya9qNHVdFLogdHC50Hi91BJdWrOqPvH7xySKh9Yo6yPzgcVr3J3/leUNebSTHqC9TszZVOk5zpbmGPVExktUX8CoREAcB1vACccvpglZE5VfRxkU+b4vVdxkvV9mSvz51as+OMPAc7hrNxvqWGifSlBdcbPRHOv7bK7xdGLWaTrHgl1yCGX7O2vm//Lmt4o1ohQjlmgGNJpO2hLETQ5iSo2sUHx17I5FRUf1ms67dcfSn/a66vGQrVZmTTyLtEkgorOdTOm4cMYRYG0Kr+LB3iPH0lw5X4Ay8s8ApvzfiB/nr+V+hgBfyf2TTqm+4H5f8amHuyMWAUSo1jA484I47bDrIQA1OJktVXTaevLtb+ne229oWi3UuXei0cNztQlKe/w4rGIk/61WZoicUAhrwCJ9caXLr17o/Z++r7/+67/ReDy3cAqPR6Pb0/WM2xbKHKqXGOitOq2a7p+OrDt5AA1IpkaNsQ4UWSpn84PHuAOleNDyXlwNMLgG3AxbZ488f/5CV9c3RstNBLXMAhFFNaJfx5bAVLjkz9lgbeeNkybNzuhY3/rub+jo9FxfPb+0EHZ8M9W7P3lPP/zLH7qNl8UWcMJ1xSrGQohKGyoPVofNwg9KYk44RTHOItY+hiHp+OVsk6QWT9qSlF97mMumbiU7ymDvqjQER3gU1lxnVeC0ajLvbPp1dXrMWttqMtYyQGur4a6koLGdNeFep6COuTZcawCJ2QPPrtN4oNR8nO9JPy+pBTkExTzQrOWR6Al16kUit4KmvijuPrsr1jstp0vtVoWK1Vaz64mmVzeaXl+7DqK2WavXqGnUa6vfbvo91zc79bYAjJ2WjIi4j+qwFRVdL5cGCdQyWKBHKiZMDUAB1wzJuWzQCPf2baUh3swJvO7SIMWWeXLk/HocZfdFjZTllQsLCZiqNJtOYUYXAaC/xbWQquH5mbYY26FRyqnJRWBlodldIWxJz8G32AvnM8eTZvaWySYXmMfHvLugt6I/J6XmOjk3BZI5lwm3khvVQ5tiZw4bJkCU95mqMbLmzSAjCfRZc2DUAG37xtXEQgR7EvqjLGB05EHafDJtH+nWAc3DDh/8kPu7eBZhIRpNAxNYE/RE5NswQkBYHLbhpNGJkKhXtrYy8/wr4ATgSgREAo0+NKTgzb3oOL2msA4XduhEsSWpuhWnfvfqdfVaLRcKIkjnYGAm02nFwaoglnTysCMrgvl0ro5biWVhbXO7VmtF+3BL3zgZ6QFJtZu1+9lgRdHleC+xSSNAzgZ7sYXOuK+I4w8gxMiWTYyDGOPTalFXrdnTpKjpxWandy8u9OHFhRaA9F5f9WbXDCSjSMY6s5p0sZzrhpEV9wbN8eu13u609I/O7+lbw76OOOhupTn6qvHEYW6XO+m2Vte1qrrcrPVyPnci7Jp9ql5Rl8Tvo4EG/a7XmCjNCDa1DAzyh5g/vwxQymMW/5mE79lLDVAAH4k9ydlNIWRHg8KaCzMGeCcrqG6Nzd17pjxKKifClm+sYCVDnAywDn0J4IQDHuAkDnrRNBzPPHIDTBM4dW4nE91O5prM1g4pzWF0MYJNNQ//4vHbRc4bsViKu9Ipgnn6W+yFbxVuEuZDy7X61brOOi09GrY0ajHnb6rJaRUanxsq7h2PckJBHig5wsNcPL0vC/NCUoqjLrMmThUsJdeZEn4FyUUMbiC/NMaxJutQDZ3pqnLQmBuMGS0QpY/LzQmbjDLI9aCHQbqaznQ5pnunofO33tL522+qMuypfXasztlIvbMTnT566E38ZjoJK2WianlIiPEdX17rs08+1Y/+6m/0wXsfpToq8lbword0TYywA3sCnFAhTbgQWScPKJZDc0IrcaPmTYkFk4XTC2MToVMCJ3nk5vAvAEqAk9l8qRcXF3rx8sKnlg5WMhiD1LHjvIBk98uKbVuItxvNi603ugdvvqXv/eY/1S8//9JNw8+fXWi12Oh/+9f/u14+faFOkzxgrLXBwiCUwiHCje2cAwR7nNzNysSploUqMg7KGSPxgLK4WPiVPPjlU3S2vQWDFswXoI1xzMlwoJNBV/1WQ32ACj1OZkTQ6YDiOSmEe4eHFTDSaLBhhG4kbLYxCnCBnh1m0bicx4dBXybxa9CCKZE4KMmc7Bn2+IRXfLQPhiiDbe7JOAEGM+R8Okr81oXm06XmMCjTpdaLpWbXN1qOJyrWS58wO426uq2mhs2mjlVX04m2bmgy+MdGCO0/WaxsVQd0w2pg7WVzmxOAZnFDABNbB3m9bMQk5Xq9Cks0B5MFHSvuTokN3DQ9BWlYhAF2ABNVrIFY7AoDFNqHDZYA6XnEZdbsIGKPC5TGYX/HafFXFuP9SCIWVV6R9Smm94Py559jPYkEVMAJjAnFdwFOwirM6I/RTox2Dy8gL5CwJsGmpFh8uyOCGcs5ESzEbLxskLlXKI+T+az550yNBz4rFSM62j4BC2s90ntIdndXojGqbQJOAJzhzrE+jkRU3rPFKbGgx70YbyS/nQPIyMDl8N/tYlmt4lpxirfFO+VHxZxq/30IBcwHVguLk1OzuloYWAy7XY0oFXW3Gjb4jbNR2pzQ3asTSaRxiIx8DRi51WrhzKAeh4DlQr3t2tbhdxixosFZLCwfcAdSrmBIGUWcFszzsNlixsFBhR4y3QceWzeoHCFEDjNOT1PVA5y8eKH3X77Uqt1V0e6q3upao4V2a4Itn1F9sdF4w0FLTj0/2u30a8OB/sn9c32z19bA4A7rsPTF7Vif3U71opBuag2Pjl6s17pxIrLsDgSptelKI1xzNFCn3VDB/vM14KTMlmT9ZRmwJAwbE4FMQOaReH6esxYlOSajoiI/63FYwNQQa+GrX/unIR/002/kvdhx9l5bg2GGNeEg6H8nagBLfHJBxsgoCkcpxl2gh5xMDU6ux0stllEimu/bPUny3z94o7DjAbshGwVzLERjzO9S/DfZJ/ukTOj6xVqjZluPyeMYNNWvFpGqiPUW2q+gJM2ZZ4FyU7R2XgBRaccGGpXRZYvO3XFO/vd8UfIq4hNUAinZNpwfyUxdZl14/rtG2OkixwcegkrPQ5Ptyu4Rsk8oB5xR7b50B0/r5EQnrz/R8MlD9e+fqX16pO7JsY4fPPBGPlvSkRPliCzobIT0C3z0/of6qz//K/3kb36syc1Mvd7AGxEnagJ/LqbzSMs0OKEEMMDJ+Wio8+Ohg+xOeh337pBKiubBrhCYEv8sCvWgXqPW3PHEzBc3hRXkaBrIH/ni6VOLEAdHQzdVWhgLlZy7NcgxgCEjxXOz0Wyz1hw3wXCo3/yd3/Vp+OXlreeEaE1+8uOf6i9/8B+slWg3cHFxmqpH/Tn3CMxAajbmQluYBehI0Vju5bDrhDyQYLtig4h7wqV8TMB9Ko3RQxY6ow3AdQTrc3Z8pNGga3DSQejbabqYj9GHOzoSdbqPX84n11R3EHXdnCKCUTvcH3GKZWOJJN4QwMYGU0oLjZd8cCGkzI7cDcRn4blvKWQub1IAy11lbRCwdT4DZWGF5vO11qudsxk2i7UFs2SjLCnTmk4s4uY+OGo1dVqtqu/o8aZTZTlBslhxEODzh6XjGs83WztnXkwnpqoX9Yp2rj+IJuv8bDL2gc1CrGxDOHqSZPfzImNME3T0khl3q+7aB3dVcUpkpAdLhFPLWhTAV4j1HMBX1pRktukOc+JFqowWXgEkZRBxUPmHjgXxcTYbx/0Eq8HGlgWdjBsapvkJXmO8Q6hYLiJLrigLYUM4m9NazRok4R6vIBbnuB4ub0t5MnfBx57FLYGvfAiwGyI5FPb6YDdFswYB6kh9xY7atBMLazYiS8Y8UcfB/cO4KGfZ5LTcpNvbxyjE9TyE1eU/l3Y2mx5So286SPqjseQQO3WM3TJIM4S3QwZ3HCwJYWxV5/9wKIBJYT9wBcCOvSBG6NnFwzUxWCmo+Fj6MNHhWs9njqr/5tmZHve6Zk1a7CmOt0BQzCESUXUEzVkwn9q4sdQSSBZrEPdtABNbjomTB/w32gYnF1vpvZcv9d6z59p0B1pxqGp1VG13nMlztZprXpMWlUJzBNN8RouVTlXou6ORfuPsVG9TX2LgK4PxLydT/eJ2oudFRZe1hr5crvR0ttCy2XD7NkwO214DUeyw60ZzF8kSxe9+mVhT7o5VspbpABPjRvJ6GatRKrrMu10cMtL2GBq+UndWboAPy301NH/lOoESSOG7Z4Yv38e8PksIvMfB1gcQYSQO0+x118QE+2scPEwcIIrHekwdAILu2Uy3k4WubheaL9b7fqY4GETJb+V/uP+GV1wngPJiHTcbG01ekB1KBeUmoumlPiVm3b4eDrq616mpzazQFdvcSI6yiVlaPN37anuf7HJjckqwzKFc+YLfFcDt0WIJuaVB3Svjp9gj4oM5LGw56joezvjeZStinIiM6qyJ4Ylz/7YL7Dh53s4WupjNtEDodXqi+994S2/8w39g/Un3ZBSzflgGbHSJqqfgDjp8Np3rk48/0ff/4Pv6+XsfWa7VbfetBQGTdYcjvRxPXdi0pFXU4GRrRH026uv8aKAT+htgTtiMcO14rBPiJR6+RjPi4F26xknPotgAP2xOiE0BJ5998aWR6/B4pP6w7/EO88HadmPbF0LWGL+EEJaZNhbQ2mCg3/zd39VHv/zMp/B6raV3f/qefvCnf66LZxfqNTtRPmX9TtB4wVDxWcdDlwvLgBt7PYnFkbAHufQr6E2DEVPn/DuAhGjkVWSKsCD0u+qRezAcaNjv6njQtaum2+b9VB1WxwPjiD0E2eQcJItMWexlMO6NBWYuZerksWYShfKghJ0uCs3SspDur6yUSaUKmbL3gsn4I1wE3FJ0bdiplETbYXtnYyA9d2fLJfTqgtEO+swdo4CqZrOlQcqSpuf11rbjxXistTsrqJLfql+sdVSra9Bsq1NpqFVQJYFjInYXGDQHHcKmFDunXr5cTHW5XZpurqIpsSsvRHMwL7bWwyDyPixkzAF5IRaNzblqITglaSy+k8VS17OZnV1qNrWrNz2ScCBVDFkO23PJdcfn+3WHkwxi/q71wIt26XE2S5JSYfdjHTMnG2+OgBKcJgCTJgJJCzsZO8R9lxkt2/Nh77Bp5kTZUj5K3jwcYpX0GHfHOvv1p1RCmH+Pn5P/bjguNnu3VyzEpoGjKwXmCTEx7hHA5XyhaQIsblCH+S02yS6bmp33Kbhps3p1ylNiVoKWr1ZTMCJXIY1bcnigmalkHohbNim902cJ49S2o2fj+gWuJ3H3BLYR4uYiRYCh24/DhZTF13HoINtka/aqQbp4Uei1Qd9fWIm72616cOwGf+hVSFyNoDmzSjCP/j7ooYJ5dNoJnyvC9RauNHRSaNMYgzU1VU03RVXvX1zo/Wcvte32NYc7I0St3TGreLtdaV7ZOSV8hrmDfW9b6EGtpu+OjvUPj4Z6rSq/Xq4P4OT5eq2Prm70+Wany3pDn82Wekp/TbOpNcWE6HbqvC5GO23dOztWv9vUdj1LBYUHS/HdmHjfc6XnJ99L4b6KPTX+l1gxC47jdzIY8TO8T6A9ZOgATnwQSdqkHNdxl7Esg2yz9gYnFIOGJo91ljGVWRMnjidnVbbgm6VJuhdqN2Zz3Uz4Wmkyj1C2rOfKkfyV/+7BmxEplHIYyF/gKW+4o8BGTHqQ4f8scu2rovukwPYHOmnWNKzt1ETIuUFYhgiRTWqf3B0jHfYrLx6o89NalBIho4Mhlf7tF/BU+FUq1NqLIPdbRDrpOlSp9ATuN5F0pHUPx+Ektu9VScjTNzMRw6jfeQAcDlXzDH+2XGu+gkWgoG+j291GzdNjvfFr39ajd95yT8INGQ+bjaak5BGwxHtgU282/QE8++qZ3v3Ju5qNZ2o12mrUmqFDoAei3fFYB9p7vlkGOKnsghE46lsMC2syajcdAGRw0mpEgh6zPcBFPWZ+LHRsuK1m25uiO3EAJ7uKLq9u9NkXTzVfLgxM2j1ijEO/AjhBrwE4cVIwGwrWYcAcJVjtrr713e/p48+/ULPd083tVH/47/9IP/rhj9VpYCfsagPYMkUdD0pG+SFITip99uK0+Fl34dl21eMAi0qTmHS7oco7ggDtlnGlwlq9TksP7p3p9GSkbrejfq+jfqftDBiACH8OSpGHZEd2CSc6tzbfmel6nJfOHOkUEOaILAKMnI/IYzic9Pc9U2k0kftQnA+yFxyG6yiDk0zYh6sm7sGsco9foXSxMnOqSP1Pqom8KCIEpjMod1xRS497FtO55uOZdQIIkHfzmaqzG/VYyGsNDRttHTU6GtTbHmHUASYOaeIZqFlnMhUugoVezCe6XS815Xozu2cjdOBXw2Jth1E5QMIJHJGj4OTgGIdx/9XaLc3RnmBlXiw0ns+9mRJdj7jcfdmcgDLL4KNv6FaoTjcjFihqD1wOTOlBOBtr7qHSwJ9NLkRLm/H+O2TEkhwEtuhaWxMABVASYx0SP6MbyOwHQMEHlbQNJF1F2K5CFZU7Rsqn27DLRvS375jkdd9bsxNTFAnOwb7wnHnEaDYhmFu0fftgNFw4OAhZTxiNVqqx/qzWHuk4ZTex0T6d5oRaa2aCUc55JneOYntx737FzPbh7OJx8mqA0nhO0qgz2499so572XH3aBLTmh/x9gSlyXqvfrNpBoXRjq81ozTYSY9hYI226iBSWUxVmy/0sNfTt05PdUTM+2KuozqAEgSW8lPstIM1SqPZ3P3mXTjACeyhPwMXEDbkxHMzYTxfTU2Kqm5U04dX1/rg2QvtukMtSYUlDI7OGzRWjZrm1UI386mux2On4B5Va3q909F3j0f6Vq+rh2TkpM97wTOlit6/vNLPZwu9qDX0+XqrF+ut5jBcrIEOLwScENzY0NnZSP1eS8V6rlo1rzNpOJd7nEqNxL7/7iSn58PPXQCf5Q37SUJudM/Bfqnoz5nARTgi9+Dka5iTvL6Vpxg5Gw2wxcsMAwHAJPR5Ma483JtswlFTEgBlQonpeKrb6doaxtkccBLp4mwOZrH/m/O33LIQpwDaMGmprKnTaFnUyU3ETBG7XXUx10m9qifDvu53OpECS07CNkRSnG7DeJfyTEzBRU5KlIdF4ZgFVQhjU7awF/QkfNvH9SafPw9X0KexsL+qPj9QlWXaKdB+KJWDwblzfEhLoTchhxXFScWNjhYgsFkU0SZM8uWu8CydBE4ASqXXUWPY17ZR0wwUiKuFxaVetzg2uxMWq7VePH9pUMLDQREdiztJeXQccPq5Ir4edE2Y1WKmDSOxWlXH/a4e3zvRMV5xUHqr7rwTO3YSe9Kg28XNA+km2DefhqYHFfRmW9HV9Vg///gT02mdfk9tvke7HZoMjz4ivMjC59TTYtak27Nvv3t8okZ3YObk3Z99oB/84C+0nCz8GTJ2gLHJzNde6JesaRa3JkrfWSXJyRKFg1FjDpvim9ruG2zXMAVkw6CtqOnseKTRoKfz02MdDXrqdnAF1dVu1KzF4eE2u+FxdvDPNR4UWLt942YEaMWmkZIzvfTGvZV1THEbHhqNy5ti3hEjSydtlqlVdy90NFMe9kWHDCbwvD/tcA3c4Em3DVqOpV8r4CECxLlhaSWWgTFnhdV6p8WCYD0sqDBJuxCWTW5VTG61m0/tpug3murXGxrUGh67DmpN9/Q0kl2RA8Ky2GrCybBAsCrH4AOwb6Yzn9R3zVZKISUyvWH2AyzN6Sr6uzJzQjx3XbMaHS8L60/mm7VBLfHqbK58toAe52gkEXoIQFOaihPNuQ6A2/i+JkNSGnD8PT6b7Dg5gBReR4CUVLiXrZcp3dUbpe2noXvgHrfMhsvLRsH9njdYrn0CTPE9I+sEAAGDwmk/u2q8riRHlsXjBmrhlotxReos8uEnoheonGCO7siGpENxpLerLlbeRDmkhUA8ngk+C64lGiFrhXY7O6+w9pMYa42c71PeUI5VznC4hPfScnygrcqn7BghhZg4jwUyP5i+VwLp2WhgXVV6b1xDVGYGG1mEnII8ueaMeOgsOsIhh4MHcII2ZL1xJhHp4e36VhUavxcLd+h88+REndXCtt1mgdidn4duMZS1Ocwwx0NYDMz5xpqT0F/E7DEKFre2iWNt3po5GaumaaOtd59f6OOLaxXdvq3EU+5d7K4AFPq46jXdzma6vr32NODJYKBvjo6sNXm90dDpbqNuCsxDk3hZSL+YzvXT6xt9stzoGbqTNe45xwD7nsKNVa1s1WrVdHJ2pKNBR5vlNK1focvIz0oI083pheEj9cfdHfuUCJPDR5yBZX6YSmPRcgM9V4xxMuaJv1NzUhqx5jWSH5Q1J27lZv1NOWlhHgjJREzzUhN9qo/hcwMMAUZucTiNASYrH+RXK4wJvJZgASv/9b03i5gjhZAI+xdCMOK/sd9xymA2W1st1dqsdN6q68mwp/N2S31uis1aCGX3luBk3zWZ4eKjyLTwg5yqwBEV2rKcNguDjnR6OoCKEGlxfT3H/RpwkjfEvPCXkd3d/7Z/JEuzbC9Afr2hendYjW/qWlBQbCBQ7auNFtDqKUvihkhjnoJWw9X1UNl0m4Cg6RCZcJIywkcQula93kqMQoAmvhBoclKdbkh4JLS50Gy5cGonC+io13Gfy2k3wMkR4GTQU78L4xHR9Uar8KUk8CYHiUcX6E7IUEHbsoU5udXHn/xS49lM/cHA7Amf95AoewSxju8ONsZUPOMVUind6dLW8Ixyw77e/eAj/fGf/kCXF1dqVBp+4PPBd9+/koSmOWyPB84uHe8jMeIpd+h4nOACOKyHa+3WK9Vhjxo1v99Bp6mH9051ejTQ8bAfOhlORSjCHZDGOCvpICLaOBgPdDnWRuQcgdggA5hk+28SCd5pBQ3GZL9e71f6+M6HJGJrx+GLXxE6Aj5iY4JVidHWK56PPTgxSwR7kpi9LA1Fk0WjqftqNoWWm8LFkUTEL9dod0LsvKLnajLVejbTekk3U7gaupWqjlttHTdaGlTr/ndrwhzVD4sJKxJdPFh+KZ+8weKHYK1as5gVITSjGd8HqY7eJfRJ2Mt7BoRPip1uV0uPAmENyd7gfoY1CR1XDjALEOGYgkpywmAv3K202aE9eLX40Sf2vxOcZLASDrw4QUbeggMkk2XYyaapnNAbQ3JjWfDMAuv4/Ojz8P4eO14S6QYzazBVKj7bL+I+KIWGKuz8ZEaksDHaWDmEIb4lS8J6vmjHthMogR2Pxsg2stUe5wkjMA505Jdw0JGt2c41IWWV9SSBFzqMQhOSId1BBJtdiWVAchhKHn43JSyEvf9reoGCsDrMzoIVOnAx1iWG5CWQgYGQK4eDqUrXvkeyLEmhlZqam0LN9U6dAts/qc4zNdcLjapVvXN6qsdYk9dLdYRWCDA+8ziEzJKw2fJZpQJDDlLphI4DK88yfI96HffcNuoa1lsV9ZZuVdOY0fSLS/3i6la1wZGKZkszwhmr0kyFtXZr66gIsrx1Mu3rR0N942igtzpNPcY1tw1wYgMAyeKVuj5drvTjy2u9N57qq2pTV5W6bmEu6zgiIzOJhqS2wUkwJyQARXp6vt9jnQpCOevcYj1yhMFelxL7tcXQJZF5mV0xoeSutQT8k+36APbZX3Pk3+HgUR7h5O/n75XY5cN6B2O/CZdZMhREiWzck+XXEu8pV9XIRbHj6Vy306Wms6ULZWm7D/1LaGYq/+XJay7+M3p3hHKcpFtsVvyJ5VpNBE+blUbVih4SENZre6TT4SVgMyyBE2fiA0oSe+KW1KyoTlbLnNAY4T+cLjld7wdnewrc4KYkoitfnDKVlT3a+QJmGqpMR+XvU/69bPm1ejzTmXzQHMGJyMB/7eh7ab5ce2FAOQ/KnqyWXpwbzCxhVeZzjTcRukNk8ZaY8E4n6VgACiEG4v1ykgKcsIDPmO1D7nMyWi60wLpWbDXqdvTk/EwnnZZ6tYqO2g2dDDoa9NrelCOhE1AZC1QGJ7wXdCcVZv6kHa4KXVze6KNPfqHrm1sLYofDgf/8cNDzqCi6NNLpvR6BWdVOV3PsabWGTu8/0rPLG/3Rn/6Z3v3Z+2rUW6qxYa02atL5kk6Ted2K0XSESJmVSuFL1i+kcCkDlNyxs1mXTrRbu5LotTk96kenTb9jMTAlfIT6OayKPJJUMe8H14tXnDTMbKSHOyKs44Rt5iQDhT1lnTQir6jSy9qkNGJM4NnjxRJAyRqavSPMEfWHGH+PTNPC49dgijlSfN06u43qcH/55gxHGyAO2x+6DzqN5mZNNv5nx03wPTz/qTpldj6farWcazWn7XirYbPhrivoaJrChxw40O0wG8ZhQiDSaqW5quGwIb1xvbZN9YZsBuzJAI1m23klOBkY0ZjpMigLNw7OBsANTjVEnFtOqa6YD1FnqqBOLEe0j7LkcprlM3NcFrqifVhZHGL8WWWL+StasayRSGPdssAWVgILa0ozRfNA7gYb5b6eIa9Bzq8JIbmBZGpOtdYkBdNlGidEeodNwIehxAbisotOLbqkWqkuI95DHj/ZjonNk7UyicX9/mEPtyQoV91vxDqACBbNDl9sklfzuTt0YE94FknahcmN1OEQJuexWAYgfx9wwjd4pWgzYZfD9yg9C3edG3bwpPGPd6SwbQNQIp05xmcUaDLmGdTJwaqos5V6qqunrVqbibrblR4NB3p9dKSjYqcuVRFY/LcLgxMWB4ITHTwJvOVknZg2xBZSVsAAACAASURBVLH8ZDQvZXDiziwnngdLxjNJ6OVNUdOk3tZ7F1f6xdWNGsNjr9WM0Nb1qnVZOHYA2SR+07I7qFX1xmiot4d9vdFq6H5dOtpt1AHs8nyqYofOM1UNTn708kqf76qaNAl9g+kCLttuogohc52Gzu4dq9sjEoB7vaxfC6CY3YF7tVYCkNbKlQr40HVmcPIqGIi7we6yxJxEXEIAlTh8AU4SGEoMyV0G5W7+2K8c8vfPZi7ALI90kgbG0gpo7QM4sa3Yms6lxzo3NxPN52R9RQSDjb3/+ehxATBxVoZPE3IvCScO6CzNl2qtNxpWKjpvNfSg09QZiuMaiZyR7++mT3ueDylzpnSg6dN80K6YBH78Z9MsM7IfksW0ZCc2rXVnHHNAgK/WOh82hkPGyX9MUBefWMlyZ3ByUKjnREgeBhww6DeI6GbhZQwDmFg6JKliTcrVdGLG5JqyqPnMwqpdu+3/zkmSlE5OwiwqLGIsXpaeNNs+sS7Wa80WCy0QH2un435PT+6duvmSLIGRwUlXgx6pezTuIrpl440Rhv85XT/iiUk8LCoNLVc7XVzd6v0PPrK3nAj7bq8X4KTfUb+NfFJqA2hY8JoNv2ZC7LErkmBLou1f/+27+tFPfuq+HizDzB3QDdTbrb0VLZ927RbagxDGErTZHFxb5bAsHg8amZ0q2GwYhJwc9XVyNHDgGK3M/VbdTAqgBXCCjZbRVp6Jh9CVxToWyBBZx5Idv5fYkyzYTUAlP2h5THMAtaGrOIwQDxtAftDNMu4dAwGs40GOQkkvRq6TT4yNbZkpDDC1/5otSDHyAbwDpOezKSdpwBwgBXC7pDPJo574dyJGKtuW1sutlpuVlsu5ZvOJdquFBeptBIvbrYHJqFbXUa2mUTMsyOQVYREmLwONCEsYVmCAxovxWC9nM00A5u22Noxp6gj7as4y8finiFTlmaSr2dQZCm7PdUNuiOC510O7kGhaX7xYefb2SJgc/s8pqgEsQ7+RRIBp0/GnmEY8+QrttRZ2okAgxqaItiR/wWUAUBjzRCx7bJ5eNu3qCDE5QMXjPdyGOZshdSB5bJDcfXtafR8QmF57EhRmPUmMCtlgc19BcvvkPCk2Woe6HcCJtWeAtGbYh9koGbvBnnDN2eRQUISMKJjBgLRpw/kVYHFgSf5jzMnhT+5ryZJgNp6pwxizrGIJdtBaKmvG4rpGGm981m4KB3A06howcqwAmBvqFVWPb0bFQqcN6bWTY93rtO2A6VbQLy7tZGFsDT/l9mHYdhh9vjvWeZ4Znm+zZal7jR+bahLMPqQxH+BkTgZJUdek0dEHl9f6+OJK9cFIW1hs/jqVHRgZSMbmi/V4PNZpO5qR3xz29Bpj5mqhQQE4ifh4DpiAk6tmW+/eTvWXX36lT5Zbg5N5raGV6xByf1kCJ6dHGgw7DoA085As5amj+MA+5BOf/0AcnK0PTWF9ESFySJnNa9h+jJwZwT1AObDC8WeSS6t8A5T+7H6NLJEEe4CyX1fz/RHvxWPxksbO4AmjSanLic8OFngyX+lmPNPNzdjaOtY1h96yhH9v+LDAQuq0OttBC4fp+MSx3am52miw2+l+s+kipjOnwm4T7RZhU3HKyfRnzPXz1UZDEYtJshVxOVIKY5wWQ3PgGy3Pt/LFzv0YJSoxbw575XHZnlga2dy51nvasjz6yScgI8xMfaULHlRupuOjlwDwMltQlpaEs/RdoOsgVnoT1dpEiH81GeuC0w4pqxX6T6qqtNohMEwdB7Ao/L1Kq6Pb+UJzqHHmnpug+U4AJ2enOh921Wes02k4KXbYo68gmC5ACccCaM8cEc37gzlptLpu2Vystrq6mVgrApXW7/etLcEh0m031G0yT+d0E8F4nNiovCeFssosdrnRLz77Uj99/0M9e/HSn3Wr3tSg3fUlvpreRiVB2k6YGwRzEh6ZYABc0WXhcS5HRACIU2G3JLtD6iJuPRrq7Higo37XEf7UpzOXZrzD+6bnBnHcfqQD4FtS8MUpPMKdMkDJcCLP0/NJ3JtLyvOJBNrEtLzy8AU4OZwiUuz+nSwej7I8qoo/my2iMWKIiHMWEm9sWVjoDSlFzydXj1kUmlnprEgCvhzxjdOHjR8GxUCFAC6DE8AhtoWmm6FxmwFQ5uuFQQqzdq2Wqq3o6cFZUNGoWtNpo+nW434qRuSj437gFM6pfbxcGpw8n47dMbWsNzSrVP2FcJDuHCeWwiYWEfON5oT34OuZ7MeRmcIzE+tDLKDxVLLO7De7XJa573ZJ8QIAGObPJJhawpb1Jwl87j/rQyIzGhIswxTTAU6caeKW6gAC0f8Rtu6AQpGYy78h/jfD4WTjiM9Gb2crso0BETuwLxhNoCvf+2U9nHOIUsijRX5ZfJ9AVB7rePNGr+cPoebxMCFgCF436Nl29OjQbRUVAIA+x9kncJ0wSgIo/9/HOnlNzRtaHNwOJ+wy+ClT/v6MU3ZQpOcCRDj1x8ppwbMBytbsFePFo0pNJ/W2f+0v5rpfWeqNo54ejY7U58/QL7aDjZ9F3w6OG8CJX0+UWGIZrviEHRH2vD4+53RODwl8Oth6s3e9G+6nqm4rDV1sqwYnn4+nqvYHHssQTOh2Z4cJkuGz0WI61ermVg8GPSfWvt7v6FGrplEFMexWpDttMU7sItsEcPKz8czg5OfztW4Z+ddbmm8C/DrWYLuyGuDkeKDTU6S/odmIbI9wuJjt4V0kKZA/F7PCoUezLtLPQ2SJZaCfP7/MdviZu6OIjglCXLPDyKbUtfQ1e+0rwPXOGpiF13l/jwqPww/NEwu/pnJkgSMWdh7rMN65vhlrNl1ad2L2hPf+Tv9BwYNpYLbbWjzGKZWOEpBhb7vTcVHRG72+nnTbGhYbtTZLtZgJViLQZb8A54RC78FhOnSyf7rKRogGJtmSxrWuxyk7CWfigSv1DWSvfto88oXK4CQHyOST6ysPWD5JZHFRaVE8sC2lhTL9+f2HDap0yyVZF4CBuudiUOpeeGEYQCy4ExAbViq63Wz0bDpxdPE1+hMVmjJ/R2jlh6auKifVDai/rsl6q/FiHlZml9Ft7SA46XcdX//oqL9nTkYwCb0AFdi2UH9DdYUgL2mG2CTrFDu1VKlSKihd3870k5/+zKwHrA3BUW4nrhU66rXCFYMwCtKUhs6jE90y/6vW9Td/+64+/PiXZo1WjCuSiBgtEjfespL6MgxKoieHL+fFmImqGJwEi8HPgDGKGHRrJLYbHSVr8L3TY7Mm7Sa5HVDxOw27BKx11KVIqlV3bkIO+XEGAwsVNKfTR9PxI32Oex1TGi/FSGdPfoeAEaVy6snJp+I4Kd4FJ5kKzUFxqWgrNy4ny1ymWGOBzptyCgpLTorYyCKZLAv72ARhmFw7n0ZeDqojsdIFfRFal8EKuTHFDmamo/UaDQlhUFstAMl8rRbWoSA8BKA0KRPc7DQsqjquN3WMYLZR17DTjEh+NkTcIehQsAXPZ87WoETwBnskzB5x9IRVeUa/c8DUNS3I+7l2ZqmCQTIYPWg1k7YhuZb2c3CSXHFyxfzcYNE5N3EDEeNhR52zDyI/NUAh6w4/Jk7n5Ja4LTeBEoAJrEmTNmYOB7ab4kSEpWXxi+gAxlCAJ3fAmM2I5cqEm+3xKafBCZdoSUJjFDH8OBCSbikxZ45pT1Z4NpxwAUWEO4WYOTvFTB/PECGFYXewABa2hKj6Va3i63+NriiNymC3YFtjY0o6mz178vcHJ5ldLI/I9+tnyuspOx1fFYfH63DnWtLscD/nOIEAMfEEsuECMejH6W0LndSaOqu3dLbb6kllpV+7f6ozOq022OPXqm6W0nahRs2rRRw40ufkE/UujAw8y3TsmK3JuR8pot8beGJwAIist9t6U7N6W59OFnr/xZUuYS5bzVibySJB6wPYQhCL3nCxUJVutWFfr/W7etJt6X6jYtakT+UFTCfW/3pTt4x1iqp+Np7qh88u9MlyrdtGR4tGPCuOfmC8WDDC3uqo39b9+6eRr+S1Luy3Dpa0liXASdxsMUWIIz5BebHRx+E6BNt7pqTk9DEvklqoy/uiAWMSOocr8VW9Sfl7le+NeCl5/UyvLTm39hq9dFDLILb8vfgbGWTy6XEvr7cVjckTu5k4zZw9Cj0d+3rlcf9h4TeX4oG9CdSrnk9jGz7aFbpXqeqdwVCP0T9AGW8WalVxlYSKf38ajWjJPdByVHkK90nXyMAkyoICCZv6zbPMLMrKuRN3op4PSC+Pb5L7I+cmlJNkS3AvX6Ay6o9NJKh4LzhJ8xJ22HAb8d9cQe2NKuZgOSAmVMeFTzOADE6dnHCgBG82W11vtwYoX5FNQHYIrYxeZJpCzMamA7BhYZ8uibBP4Uu4pSrSab+nB6OhHg57GtRpqIU5QXcR4ASnDg8tQjGC3wAcMdIoVKN1st70WAfx5NXNVO+994HG46k3IViKfq9vcNltRekfo5pGsxOV972hrmZL/fLLZ/rrH/1EVzfj6GbxQxbFXlquomkSzYBHd3GzbfHNc23cRxVBa9jokg9jH77EYt2uVjRq1PWANEhySxhbddt+MHHgoI8YDSPHhNdKjglOJiKS7cLBidKkIygKEPdPc7qPXCWQHuKgn7NqLzXGmiLPir4DPZpfa3mM+IrAK52iYTPoNjEIS+CZ6+sRQRJx+/dzSkE6XWbHA/8tXCphr0WTABA244TAFEEs7AW/Dzjh9JdZExMGsDONA3CBKgXgOhZ8E8FGaCiI716s1Vhu1Nkw069qCPtVq2rUkHq+riT60u2CwynEuISswaBdLJZ6BmBRRfNWO7pDNhvf31f066QAvhzxnisw/Nylxly/y1I0uv85sSMcWrDQh4swxlsHcBK6hjwy9jVL4CRm9RFfwFS/UyX8q2bGhM3KkfUADxb2xIJktsHuIxeaRuCTk28R9aXxgNcpgInTk3Nx3VprDAAeBwU4iXyyHJ4VJ1BC2WI0FYsGoIjvkcEJ/+xqAN7Lch3rjNeHqp0iCzfaRqMzehNnmrCOppNnuM4QmqcSzbyH5V/vnJbLq/Kv/CdPQw6/6/fmiUzpTybBpp+B0m87ZyUfPFO2jvUgKQ2nDCKrxDBsNgbIR0VF5/W2njRq+kazMDhBI4XpgliK+nalRpU2aA6/q6g8sKU9R1GkMV4arYVcIO08XwNOuJc8Cq3WtWz39fH1RO89v9CYAMhGXYt0sFzR/4VDC6ACHblaqV8UHum81m3rYbuus3pFvWLtyQF7phNWmx1dFlV9uljpg+lC79/O9Ol6p6taQ7Na0+WXPAeunBD6PnR1dT04P1XdFRohIg3ZDmV6kVD9KybTlIAeoLKUgFxiM/IBK8bJBwFteQ/MTFgeVZaZkbv//HWH/QxSyjClzJjERCQltCfnbJQ0JBCUtGh2xG5ktw49O5MJvTswv6E9qZwfvR4MGLNWWjrNmlTUSj7ue9WazqtVfWMw1JN2S+3l3OCkg1GlzsIctGSo3aO90w9bynvg9MR/30eRZDV8usl9siq9yzLiyjT5IYPiELAWm8HBo/0KfZQQnn/uHYppf2ETAuTGyCmkSdOV0GoEIoU/HXqakxeZIsRZh3aA3weUcDN7Q4aqIiOiVtfNrtBXs7m+okegUjVYocYeWhxGYkXE92a7FyPumzo3a5/0TvtdPRoNda9LdkXF/UXH/baOKAFsk3ES4ISWXVdfo/hPc26Dk0bLjh2Yk8ubsT788BNdXV0bZZ8cH2vQHxjBN6trB5c16y2PgmrdvtTq6nK21A/+6kf6qx/+rdq9fhTGAUrSfLfi9uJCBfcAupEESHB2uETRDArjhlwjwHOH+wk1C+WGbY26bT0gM+D0xICJxETEvszhWY9gSnhtx0f9CPpJKa0RMx+fheWVPn7sDxl7mw2fme15Sf8R4OTAVngjMTg53ICxoZbm+HdOCnGfxyjIeRA4rUpuH4MTAroSsOZnZMBrq76/kg25EtZTi5ndURjx0tyyLslaLP2FBdxAqCBBduu0XZMwLvOLebw3Lq49IAe3jfUpnPR3YbMk9Xm5Vn25Vm25deQ9IW49rTVs1WVHRbOZArTqqnimD/6r6Wq50pezmZ6tN7qoVnVdrejlZqUXq5XGbKi4Y1Bmp9oIM0bJoh/6n0RLhy45aUsSntzGImxQwlfKfDCA48KWmZPURh2ts8y3ASABTtoV1q2Gf3XzsHVt5DUF8AAg2EHj+Xd0yIRzLGU8GWVQbBojIP+zNUMpJZakUQTMjho9lFACxm0DT2nVhip+QwFK+BXxMc8n4MRR+ozNKUXjG60IUaNwVB4LY2V1Fs1q4VRmh7A5STkBvdKIy/dAOlGXAcj/W0Fs3ojKa+6rJ+w82gndyatHzxSCFikCyUETCcXpAvm1bQw2cfWt1S526gOOVxudVRt6o9XUd0ddffNkqA6bN/bh3VqtYqNuo5o0JxFRn6RHoWYIlBvnkTyiSMJmg2Ez1PGsm1Uj4sEt3dKqO9CntzP97NmFxnyHVlNTOy3lmhKyq7jWy/lc1dVKx9Wq3hoN9Xq3pQethk7rUof2ZPLwEaUDN1pdPWf8PZ3rY35dbvT5utDLomIABOj0JlswmYDR26rbrOnB+YkaTYBmegZSv5ed0GbzghGOA45XrkTfRtxoXlvKwCOIgpQTUupyuvu5BgiNEc9e/1ViRr6WTSshl4MINxEFgP+cFbXPFQuxrnGBWZ40eDMe4LDLYUtOiMWtw+GZolqEsZShVo6O3rCmyA8zD04lhK7dSqFhIZ1Vq/rW6FhPmg09IpqYkQ7JflVWrhV2HZ8K9oxDis7lfcQbyBRUNFGatk05At5Mk+//LpDIICKPe/aoay+MizCgGCvFjZjLg0IgmUBRiT7O1zafpvl1P0fONsP9DZ9ajtPCv0+e9ZQq6RYcex96gGh+5N9JdGxqVqnpWnKE8QvSHQuocWzGjH9S0FmBmHaT7Jlppu0oaOneoK8Hw0jhhUK8P+jpdNhVu86CizSkZtaEkzvdNSzCcSKLKmyR+FttuAvnKzz9v/hUl5fX6nY6OhoO3dGDjqPbiBlno9FyyNqcIKPuQLOiqn/z7/5AH378qaoNyvLadhgZGDDmIkTJvCHod50yLWLMxWLKFyOC/YLGQm1XUOERzfHRwAm49DNFuFxTTVi7Zt3ZDyxJuInIYnEbcLJOZ+wQ9rUUcpCwRWQ+ZHARtDP/q1UDuEVaYiyyeUEuOxUOFGRaCNINk3/fIWR5kU6nF8KwYP/y/zI48WvLSvZ0DzKTj1LAPDIKO6olB5TMMQJb4eiI6PnpdGaqk8CiyMuN7Jpg87jfdm47ZT8IXUekG9tJk8q/ODEaDJlB2YherGKBHoX+k7XqjGn5TMjWaeHCa+sIVqVKsyyAg6bhjZ4Tx71e68tio692Gz3bLHW1K3RrUXi8/xiVppA7+1PjquxZE7Mn6fq76C6iPr31mTlhXGrIG5cuMsqcVr3fnUIy6+tWLbZqwv7VsEvX3YZLAuxuCbgN3Qe/0h/jjp2khfOGDusYvuqww+ca6WRHdl5DshIHaxYMIM3awZykrqRAKvv7yZbK3MILmFlTR9H0swl7A2NswGS2mvTTSLXGNrxtNbTttHSzWev5ZKwpIyE2zMwGZF46LfKOuY+FMl5Tvl//PsxJidJ/9XSdvtnXCCHzvc5nSXy+P2rWjR2gNAkfed7AXv6AGVVsXQzbJyzydqJRUdU7/Z5+42yo13ptHbVaatErRhI5ibM7Wu0ZWSRmMbGzwbTHRheb80Fk7UFP0mN4+pX0TYzjCdlkbVt1Bnr/+YU+eHGtVavtrB7AA1pB7MPVXsej9fVi7j3wpFrVa72O3ui2db9Z01EFkfnaRYDsA9taS+NdRU/nC306W+jzjfS0qOqLTeF+nRuOYq2mlujrHHhJieBKzWoR+rph14nWDUTQjugPQT1lhTghX92zLJ7xM4Le0AAiP1wl4FDe3/bhf3sNUekglu7r3AmV18W7bEn+fnf3zzgexWkvg3PGpV5z06g4ErZjXfCaW8pK4rMEnKCLhDFxS3FiT+iEqwxP3ompqTsoKMiidXijzm6nQbHT/XpD3xiN9BhwgnMCem67VrPGpkbnztIMCg9y3CypPHA/4El2wiSJNaOS6OzMxOfeE7/PMp2YrkYGH3lDOVwID4721H35BFC2V5Xp+bsX3ktDTrOLF7A/JZQX1TwS8MV1nHUstGs3SqXCtKKiBbkU2DNrTU2qdV1XqvpqudKz1UrPFitdoe4uSNVkDBSBS6B8iypdvb5zJsW9QU+PR0M96HfMmozo1mnV1EGPQblSM8Y5hL/xQFokSiKja6qJocdjXNd8tdOnXzzVJ7/4VC8vLnVyfKJhv6/lYu6xybBddS9Ni26JZke7ZkfrekuXi7X+z9//vj7/6oVtySTeGpyAxt1MndKAEVLyYKPfsDWaNlXo3nBhRctrNL+iIxm2mjrqdZ1bAjvEqR2HTuS20ASMeyJEwYx6cOaEHiCsl/nRCjcMmRAHsWrMZkvoMlXb53shQgBLBVc5W6cEQg4nhlep7mBZXg0BNHGfSg1jjwgRrIFGrj5P48JYSMLRUAYnQX+mSPMqwCzitpeLtSaTmcOJeGhNIgB+ef0pkJ/xzSKBExZrQFi1QvsxI7ZsRQ7xLaFvjqHl+y9XjgBA8LlF87DbqlUUGlSqdvWgSTmptdSrNlQvKBIkbK2uF9uNPl2zCE/05XKuqx3hYBXn4bg3x+o8nAQpgCPR7mVmNMOVWNTy7sq/EE8OLUCRZ5qvWxCbwKUpfebwoeHgz9N83mbTq9b8Wru8Xj5jiudKjBdaEa81bt1NMe0JXJDXww6f79OY06fQqwQww9TAtccpBdMRjeAO2Uunwnzf4JrzfelQt7AOO33ZXVOIwEMj4FE6fxeNLokNfH96WJp1dx9dLuaHwLVE52e3VxYccvmsgPn/GZwYmDLOSV/QmB7pVgttDF6Y967VrUhHRFXMFhrtKnqz19W3Rz3dIzeE8k40UM7UmqsBi8JBOQleEx5JLeYp99nBn6kfyI9rcngmMMd18nqVwMlkJy1aPX344lofvrzSqtlWtd02MJwy4mtAi7Tdg0PJZk8YQdj3Gnq9Azipq0cdAtEH5HvUGpoXdd1upS+mU302nVt38rLa0Ffbip5vd7rirbdaWmA5323U4hGBeakUrih5eD4yU8wa7vE8hgSE5+gunCyderx8L3IgZL03mk7MB2h+D0vvZIskvuWOyHUPMlLYZM5PKbMlJaxTEs4eNCd7wGKXWqyVWWh+OKhETEhef/P2mokIwAlhkw6ZXK40Hs80Gc/MnkxnC1WOzr9dOCgKrYMp+53q67XaCBULuVgM5Hheq+oBWRM4K9ADME4o1taeNAHLnh8nk4539UQDppsmwptCIOnF1afHYNDzjN631x3rU36je7ReaiT29yiNhMoq5bxZ7C/EHVePAQ4vIKXZRbxPzIityC9xo5nQNBHGXmsP8AGcVOm4abTcsDtfbbUAodebmtcQStX1xWyuz2dzfTlf6IKoezZxTpwOC0KDAjiJRdei5EpF94co2Ie612npXq+tfr2iNu2P9Yq7d4aMOloNB6axOOUoHRiRTqejOmV81brG06Uubm71tz991x/4a09ei7wFi5+rKua3Oh1hazt2MVZ9ONJ4U+jdX36uP/izv9DVeObNqUoxIAAFoABdjqshkJpBCGDEVkjGCtwOzjQJLQ9/jo3kqN12JP/ZoK+TQd8Ba7iFiOsHmHhvwzCxIYgtclgG3Z51AN7vTOkG+jYVySZQZ2bxqte/PKY5CJ9zz8Sr7Zt7EJEPinfEYfk+8iAnp2NmgTWag9RjkceKnBjcz5Jp5fJTfgeccBNlwAOgZEzlpFKaZ+dLzWZzjSdTXd+OU09S8v/bYcL13jmfAeAStnhSl4kMjs0hMlLCemwtC2ARcILoljI0F4I5NEUVRg+bjXqFnI1yXG85abZda6rd6alodXSz2+nT6VifT8d6vpxrTD6KA/gjp8cahNzw7YbbYLLMNqU14SA4jXTnfTqlhfN8ljEGismpww2C+eItAgycRr0NvRRdLrutRvWGmZM2759bEieTa+KTOTnbd3PPFwck7n02M5qg7Z5CVRUZLGWq21Aw+Tz5fgAU3sp+dJcOUwFMD6LdiPqP0kr0PD6dJh1LDD6CfSUcDNC5xcLfqGuina5WS8cSINJ0BcDeDZf88RnwpoJA62hKzImjHe6OI0v3d/mWzKdlHyxLo8jyenv35Lz/+46+j+vmp5NRCwFplFiaOYnW7YLPlXHNbutoesY6J6rpSberx+2Gm4gpsXw4HOiU9Ovl3A3F9PbgtAKA5INimvTtk4ayNihusDT6Ciia/n+M4OxE2xaaNbv66OW1Prq40abVUaXZcngmekA+A1w7rFuMXoY16UGzpnu1ih61mrrfbqrHXolQlk23wUiopsvV1sV/rPOX1YZuG20930nPVlu9wH1CzYPHgQxJ03SiKPTwdKi3ntzTYnarxWppXQ1AitgJNIOAFFedpHTYyLNifMITFw3PZv8cnxvgrLzvlfe+u595/Om4T7I+pby+fR04KTMy8c+Hw3z+u1/38/Pvlf+bwYzdnJgnKlEGOJlbGMuIh7Wv0j19xzwxF5vipibsCYvUrnBlNbQWyHa42+heq+G+A8RLFNG1a4W6dQBNtMZyEgtRWcz6chqiX8h+bhrCrn0RWBrL7Oded2h3Lxp3fNxlJqR8mi2HseW/86updmVLYo5vTrHWadbsCLl00g3KKn2UZSrFDwKV8BsBTkDRgBOPNSp1LWsNl0xd7gp9OZ/ry8XSDMol7oZK1RZjouEX7OglcMLYo6Wd7vW7eu1kpFNYk1ZDw2ZN7UYUlR2BuB8/VKuLPTlyFtY0wo7HZheG/aE63Z4baYmcf/bySh9+/InFy2+9+bavsjdeNQAAIABJREFUJ5qP8+ORPvjbv3Yy6/n5QycoNkYndmf8X3/8Z/rR+x9pxeLNA8ACy6wcdgM7sXs1iOJfxs9Hd8LcNp3mPACxJa5wxDyMyXG3rfPhwL8edTrqIeytS61WYy8AQ+QIOEH/1O/RNjzworf32QQeCmsprHwdW/erAVlfR0PyCTICjNHf4SHOgDjW1xTj/DUA5S4IjhFBNTQeqX2Zn4tIODMn+Z7en+J9yAvmJGeowDpx/ewG8/iC97/Rarm2MOzy+lpX1zfON7EzjcWEckc3nUYqq+USKZWW7wGNHaOAqvNzeI0BUDb+3o7OB6B4lBFBZHaNkM67Wdul16/W1VFV/VZHrVZblUbLabLP53Ndr5bON1lUq5raoklx5dbR+CQnrzkxm9WKcLHcIJ4PME6JTVAAlieeNWyn5ABx4Ij36bQYv59GbOyI9lNdBvCMhOrjSkVnrba6qqlV0J1T8SiFEYyD4fJsPtle+axI3UGrZZEpnSqJzfJCnZwPaZiwD/QzyPJnzXcMcII+BWBnMS0jVYIs0f5YOwQ4CYcQ3zMASlhs86YAAsM6SXYSFlYi06/WS10tKWWMtF0nxpY3nqzVywEN2XDwnwBODnk+KTL9jk7vMO48nMT9e6mXJ1bHACYwKB65pAwgPoEqjNhupeZ247K84a6wW+dBu61jOrHWK/WqFd3HBNDraEi0wTrGOy0fSiLCPU364uDjZ5SDTxLpJmFu+CzSmDEBRvYanpNbDAiNtj54fqmPLq61xgDQ6ZnFdrZMq6mFn8eNuvWKRvWK7jUqOi42BicPuh112Q8WiwiBqzc1UV0vF2s9vZ3o2XJl1w75Jox0vpwt9Ry9GOAkFxcC0hhTFzs9vjfS7/7W9+xMen7xUje341Qgy37CcY7GdkY+tL7znK/VbFbV4pRaRO1DtdpII670KSRQWt7/vg6Y+PcSyP27wEk+cJX33/JE4i44Ka+7XzsiLAUZBijmEBuON0AYjfc312NrTxhlV7onb3kMzJetdwjltlsNVNFJHU96zNk625WRJKl4tiBCz7dJLy08CnItJJoCqjWg5tLs1nPVLOZyWVWKmcm/B1VboiX31FISDWYdya+itnhQfEJK6ZJ3Lw7/nh887z2efR3AiUcpmXpOmpPQhPvS7UvKgjHhIsU8NWFOb2ZrKEunkCKOJRUTBTiIutDlcq1n86VerjcGKRe7nS55QGiypIOnWteC9B9QOzNMWCsyF3YbnXXbev3eiVmTs15bTSxjla36/Y7OH9zTg0cP3JNjO/NiqdvLC4MTnDToSpqttqrENc8W+uKr5/roF790rP23vvUtHR0d6fXXXtP9k5H+6N/9Wz3/8qkePXpNK157p6dJUdG/+jf/Vk+vx9pUowjOGwXglfTgakVtigudQEgfCCJMRlQw5MEGwAQZ3WvrzBbrS2gR7jQ1IGytRV4LriM28+ScsjiL0cvaC/mg21W33Umz4zTSSfZbsyisg3XGCdH1kD//u2xIZlLiXjmoyP3nUnFc+sT3mpJ97k3WLCWGLhblGN/w+eOecXdQcq1F50R85dexF6gl0GPAnHJ9YDaiA4oNLBgXAMTSTZ1LL1hXNzcWxlpcjEWWED8zI2G52+szTATyc8vsSegSSBW1+8c2Y1xB1MhzrZM7wyOItensWhrZkR3RIenY82Lea2Ghrc/KdXp3GgYsABEYnPl2rcmWcrqtf2+bXBbOuEm7i23BiUWhMTlycdhgmK3QrREahjh58xkH2LK9FwZuRy8LDelkTRR6UK/rQbenvupq7sg5IRIe0AY4ibbwHIpn66uBNBu//Prc/5MZMWvVQLqRXZPTf3MCrMcoab3y58trSgcysmIALNwf7tBJIkavP44uj+yUHIfvQ6cYA0euya5Z17xScYDj9XJpgSZi6xxkV95gsmonuzb+U5mTMji5e2Iua/7ySTyfgGPUkqBTYk2CPcmZHKFJYR2AOWHvOEbbVKvrlNEh7cVE3W8QmO40rFUskH807OuIQy4MStKpsS54vU/su2Pr+a2sfUtTwlibD0wSIzZreuguq9Q0qTX13rOX+uRqYnBSaXe1gI5ptRxASUdUpdhoSMR8s6rhbqmTSqHHTA+6HTXRcC1XwfA3WrreVvRittSzyVQvl2tN6g3NMRRsK/oKlxtBh42G5qxriRU2G7Td6LWzI/23/9U/19tvPNKLly/17vvv6avnz/2ZA07QMHLyclSC3WFhrYZhZLQD4M1FefkAfZedCBDwNSKkEjgJgvNV80j+e+VpBH/mVXDCZ50mDfmal5xD5Z+dX8MrI54UNeGss500nSx0czvReBy24kr/9J3CCwcP0G6n1q7wyYnZ82mjoWGlcMFfu1irvdu4/I/wGTaYs15Px5220S3UG3YxBLXRVIkmIbp6LExjMechTK6CkM1EZsG+Drpsafua8U6+8BloGHykk9Fhjv+qViDUwq/+Xr5ogTeSUNezs1JaX1pAc0xyUIYBXSLLI5qWhYAzpfcZnODgqdZsAXw+nekFQh/Cqqp13RBatis0qURY25wOgWrHG3/WWXD9KuuFQclbD88tij3rd1SsZiqIeX7yQE9ef6LusK9mp2PKfTqZ6PrFC7dH99nMnc2yUb3V0XS5doDa88tLv/bf+73f05tvvqlPf/lLDTptffreu3r+9KlOz87dpTKv1vX59a3+jz/4vsc7mTnJ5C2LrDNwFOOdCNYhgyPEogieNwSJucCwoh6WueMjZ7ackNPC3LZeVbfZUIdZPA8dgMZ0ecg++UJD06MwrN1OsdRWxAU4zL9y/S2tifsr3/h36WnfJ2kDKgNZg9XSWND3Y3KPmaZMD5yZjjRXzUAnYvGDvs45PQcA/Co4yeLMvADkDYu1x+I7h7CF7gRLN8BlOplpMpna9399e6vZYmnmi5N/jYJGhxhB8R6GjrkEL4JbghWA3eH+YjwAEIJJ4QuggiLebLMZHU76a8+/y0mqh8MCQD+4WFKT2cRhCwGu3P/LHWFUa03WK/dMLXEi5bFDej58vdNojmRNZ1YApFhiDWYjVySElgAHaiUiyM7Om5SVgeaNp2aonR7XG3rY6RqcUCqHldgMBwwcdxbsFlqbFNoFWCGqH5rdI9FWKwo/AROAVSyrfC6wH+n3vMb4TBLdUM5wSQmvbY8dAqxm8WHe7PPa47F5mhTHPRfrrUEjr48ANhXOSKL+gnwTenTcTZFSdn2R4qiaRtkJoqSJmYF5RhZ/z7HO/xM4yZ//3c3L/55SwOPHhuXbothATZFBA7tCdsl25RqOc0a7LULYqg4HrK0j6wjAyf5y1m7q9eORzglhhBlYLqI/Kx0Yw+0VjeYe/GXL9n4UGIdH31OASfRG5FMhZm53DE5++sUzPZ2ttWp2g70G4KPTo3aB16KtjjsNnTQras5udb9d1+t0e8GuLBYq1hQSNrRrtPRytdXz6UIvKLEjFqLa0Krd1W2l7kPp09lM02rF7d2scBts0uyXm40ejfr63f/sO/red77hIER+9tNnT/Xhzz/Wy4trr9+YFAj+5BDd6jCqJ4zR7We+HWi5TzfnHlfm0MPyfrn/j+kfgq0MvcjdrJMy65H/OX+vMjgJa3laf74mpfbrwEmZQPAa678XeVV07KCzY5Qd4OTkLeecuLhvE6l3w2rdqHZUr2tACZu2akDLJXBC1w5pFMedjk67XQ0QYtarFvsw3IB6Rc1M8RYAxXwDV9IJobFQRj9HLvBKNHvpCmbtCa8thDa/+j8//KXNpUyX54tZvrjluVg8T/H3vXGFQs+LY+ZG4lQdC0lKy9lvn3n2CR2YF2HACRHgtBQDTq4XK01gSsiHqDUcWIV9jSZXcgxmW9wtLLl8OME6ITLWau5k2H/wxmM9HA3VqaHxKazqfvTaI73+5uuqc6MSONVqO2xrfHnlk+VRr6fVfOGNrU40/mqjTz77Ql+9vDDN/Vu/9Vs6OzvTxz//SPdGI11+8Znm47FzSbrHpwYnf/hXP9QPP/rYYsclAKqGwDbofz5PciQ6WN18ss228RB2OtxqtfRrJeWVELWzYU/3j/ouLxw0auo163bstEmqpVyOFNTNMjlXmIMWarbqthcj8P2/aXvPJ8uy7LpvP3PNs+mqslzbcZgBBhgQAYIQQULw4IiKkKNEUUJQ+iT9Y/quUIRCjgQECZJCgMAhOLZ7etqWt2meu88rfmvv897N7OqZgSKUHRnVVZWV+d69556z9tprr4WItd5eSzk5WuiEH2bectoxJzFlcUVAHeR4fY2IFg4b6N0RL2bE10ViSSRurNnK+4BG6AuugNt9yGA6rFhVdXDimpk4WDhANU26tCW5S9uG4dYM6qXninIdrQjVBIeqZ+sgwHbNiRJwxUzuDzyxoB5v6M7N0eLh/kJZVwFQXIviRm7Q8QASWhAbxIDKu1nJAwb2YTfIwgE/R/extYJpnqy0LC/dFwL9ywbATXsH7xPXwyxgq2Jyw8Xr+8RwHzHk53v4JGuLClk62V2qsY/qMlFIdV2ufKKjj6Cw1bS7rZbd7fSss2YUFUF/tFV4iDOOGdca4ZMCoJIOh9e5Xun18ayqNRZZUBQcaoPBStFuI0k8jXAm4bo6sR7KBoimlVpvKScAnHas3Wh1TA85GOR6uQhT48MY2gFMIn0Y0AI7daUFHsDEXY9jDYU7fgInzkIFXKjpTtI2+bp99HVWDWn//FnghPXr0zrOmAigpDFf2GjoJbxLYCOylp12OnYDA0CYevx3AI6LhbVWC4mbD9E2DrqaUhxicUAQrTRGfhD6EL+DTjcODcv0GjjxXdvbZ0x1tXLMLhdKIMaP5G8+vm8vlpgr98xo6xAFEVU8Z0DZNDsqnTnJpxd2q5PZG4cDtZ5wtHayPJO28Gm1tKcAE/Z6qn8mMYuO/E0oRJ/MZnYGW5nhAAyg8LwhkplPB6X95q98xX79V76uPSzLyWBbqhj57MEje/rshQzKWnlpRbenZ3Fcja2VtazoFnr/rn+8LoitB55eq76CSfkicHIdPNTPz8+fqeFZ9hpgsrdt2GeTvZYkEBtDO7spg1N0kQAUtXWGJ+9sdchAjy1X1ms0NU5IHxf1dIluYFWZyRXWpzRIPm2vNwpy4pA67HQUytbPMUDaWEZfGFGj1MkRqR3iU0SaqjZDEON9ravAQxcoMRcxwbM7LOoXN5iTVDWng+c6IEmo/3OiHdopvkNqyWvqOURrEsWyWYZLrM4TNqcQG2pOG7Uxxj6yl3bq8Bxfk2puYypUhiMw4tlsbdZgXG1jMyqlIpPxz3TTsMspmzcHP3odENvCNrOJ3T4c2De/8o69feuGVaNzu3E0tJMbR3Z4cmhvvPOW5YAQpgeouJtNm11e2HY+tz42+dOpXV6OJIodVwv7wfs/VnsnL0t76+23rd/v2ePHjxRljvJ8NV/YZw8f2a233rFV1rH/5r/970RVTq1p0yWxrS7OcmMsWDFT/DnrBnAgjQAVjJqICC4XsprfBff1CjvqFjbIWzYoMxuUuUaGCzZf7P/VZqB+ReTFJIOp3VPGFI/AgSZ/vELzjA0HIzAYCFCvgJOaARr/Qusi5e1ECyY5d6ILUAVQq+49XMsjGMQcpymdml+PDqf4mj1zkrQszuSkET3AQ/I9cQ2ZP7Dqp0qAt7bZtJIWJJnFzedLjRUvFw5OqsXSZvOFnHplPbb1No2HgIVQWOITt8LGTC29D+lTZHi0kjZEuSHLpc2Rym8zd3GVrbvbjeOcgigwuc66KRxZPkubTypbL1bWQTBb9mTmp5FK3T3XHa2b5gCFaZ7FQsyEAEAIpSXYjVFsAQfWUspHDQ8ZsT1svuH+S4FDUdRBE7Naqj1w2m7Z20Vht/JSabeElOLPooknWoR5FjbmpFi7oJtnGJBO4iyFBIyFEpV5lmCx9IlTLuAs8qBkyZ/st91jJlHcYk0AKJGATaEj0KhQR5+ky9qZfj7rQW0jhYqu9POn7GFFbiMOpaqSlgchLJJHdF6ufYnWm6ueQwcTMCPakrs9L42XpoIwtta/DTipaw3S/6cd+gpY0f0JTUwAkh04AcCF0ynnQNnc2rDdspM8tyMEzAQ00iLDJXQ6s9ZmZd0WgYAbO8pbMp887XXUCsJzCyYeqk3upprI81YwB73em84C36N1fxJDwL7K9UVw2hvY89XW/vqDj+3CcDvuWbs/tCmJ80yzQcS2mtbF/LHASXlrvVVlN4u23ep3NHKP2Jr2KyfDOVqT6ULsOPlHhGhiwTBv55rWvNiavVgu7DmBrnlL7U5GgCXiXSztpJvbv/13f8m+9Y0vq2FFQUcxVnZKHc6Pnzy3+w+f2Iuzc+W4tctOPJPo7Bzky19oB0aT8dq+xf2amr6Wk+Ranjpzch2cfFHnwb/v68GJ34bIXNpN6+ztG64yOl58AFDY8xghTvYJjcOjN7Y5FC3jw9aww1Ym1uRG2ZX2BMSLYBIyjcNTExrQWhs/oHL9ulVA27DIbJA1rUeVAzDh3yiMyytf0e27VFMfPZSmJCl/a1cyBPJ6LLWxh35kJ4YNy3GATrqAr6sA0px1opjqD54ztC7QjfXtNk+7aHWvunzBb7VpqQ9OL1gMUNPmDcbJGtpcLrGsX8zlT8BiklYDJL0xm/PJJt12F0hob/7dZNmwKYfQciE/hC0eH6uF3T0+tG9+5Uv2xo0jm16e2b07t+z23Tt2ePPEjm/fsu7hgY2otKqZC+2WC1tNJ6oyqvHYRhcjjQdPZgv719/9nk3nCzu5eWqHx0cu3FOeSENtlqePn9ijp8/t9I137MOHT+2//9P/zdZ5V5VBJVM179uqEldlxmbhuQ4rPG+ylioYJr6gLDPGUsvMbqK+ZxS637FhJ7Ne0VbQIOZqTBwxHgw4UT7FdCqAIrOqPBNzwoPK72n5JOrZPb0cnAAASCd2Uq4eOrlHu6lnngBqOjjS92PcU1VvYkKSLilYucSq6ZCINRdPtFfPvIc0RreLYXBwwsbRkgnc5z+cWdkfeLOqUvAVIAABKGcM43U8sFQTkxmhkA5QZP4WHj/er/XnS+tfqbd+GOt9hR8CZ7dciQEosRkDWFYIGBOboevsEetKClZaMMGD7lTL68F7BfFamSNo7tggL6wZzBbXA0NAcmLQdYg5IWAQ8MVrh60RF93WtIz+GcxPgBOtLdH08VwGyyrBcLMhn4yyqqy/XNmdsrQ7WWZv0HqGJOFwpD0GeIvxxmS41s4z0ebSI6QpPY26NmR+BpuktGyJuQErMEwL/Tn7C0BOYIeWbTj0apy4icjVgTGtRe84kjhN0ZDACZN8TKMV4UXjLsW8DmXp0G5rtexiPleaOboTWJM19w6DP4Xppca3QxUVA9rQUtBaMCV+Xlz5qIOLOl2/AxnpEL9Gz7/uULv+Z1r3Yk68ze17KE0/PE9MZ0rOAbpaqdA9RqfYbgmkcD7gXLxdu00AVvXkzjSXM+s1t3bazQVOjtqkavv+RutPzBqMpwwhnSnTgcpzyP1L7djkLs59QJ8FczY8slcbs//rh+/bSwYXmNbpdBWmSEJur9PRnoh3zkHWtEFjbeV8Ym8SRFpkOu8kWm+2bLpc2Qv0fKOZXSy3GvteYd0AG24tmW3O2pm9WK/s0XRk59ulrbFJ2K5lvtdakhzetL/7zS/b3/+NX7GcDZXuRKuhdneRl3pPFCYffPypffDJpzZeLK3d6duq2ZJOhudeMSa13rTvg3twUt//Pgcwd9A33bu9yekXtXaush8e8ZCAejpjE/i4rleptwbTunRg5Gy1wk0XK5vM3NupcXRwZ+tTOlsbSKhU2EGrbUPU5egAWBRQahFRr44iLAtuqdBbVO5EXBOLjZsnUxkEyuE2G4ZuSRwr/wBR0n5hfVMPmBttlXRR0vV2W1+vPB18RO9VDo9sKL7111mTdFESWEl9svT7dPHUwMG0KkQ9GifWt/MK1DeycLVU0mVTVvUpNh4B6XjVsNFyI18C+sWXVGCALhYxNDJTFGKLvIe+aDLdsLHpeqmUTDqqLPRqXmmhuSfI2m4dHtjX331bQlJSZt95+02788ZdOzq9acObNyzv9+1yXtkMhgrOezG35Xik3i3i2Mnl2HrdgcayPv7sgU2qyg6Ojq3ouJkaBz+zALTiPv3kUzMEWI3M/uz//Cv76OFTm26atiHZOCsETrhPuvYROe/jvQBMDkOeq4XEgf0iBK95ZoedQmnKNw8GdtgvrcyacrfFCbbTgZZs2HpOsvXWxuOxzQBXWdt6va4VJZWmT7+kALG0+cEucIC7ZX9YPdfEzlcegqggdeAy8iwfkeRa68A2AZsEQPTvA4y44aWvMR9vdb8MN8eJKPA4bBJAkOhR7I23W9KarjN6deEs3hlM5kxnlfwNJEBlQ9XD6tUEhzvggORqgAL3AuCQpk383sTGTctNXite1XO4SxcE0JAlPtb4MAT49LiJnKcBBzDR17polsNYIAmmhbYS7ScOn1bbcrJs2CABDVluBc7E0pU5e8LzsgSEL1cCx1OCLXmO2i0PWgtjPPYUaHu1dXZtCR+hBVRxLcklKWFOZjM73GztzU5P4OQ2+icJ8TkUofnxOVlGnICnUstDQsGQMXIZ7rPSvbXd5dm1h20xAQumjmBW1PJxJsVTlulAECXgE18QVYx8ci0ETiCgASfSXQFTosInkRYtkUTMEtroPeGvMaIVwJgrVvWLhazr12RvCbh6NpG36qKTI2DiACWZYKW+/88DKD73NSk6JP6iXjn/rO/nz4gzFl7ghdaDwgXCdb2xcuvJ2EdZpnRfgEmXCR0FAqLB8L0Fq3qMyRrruWXruR3mTbtZFjJpPMrbli2XGrzAUwubAf04riXPi8p/wIk7JvN6MDPThIvaoIi3c9t2B/Z8sba//PEH9gImkKGBsqv9nPs66Pesi0jfCLZdW3e9sP56bvcGPcVsKEwyL/X157PKHp5f2qPJ3Cp9/7YA0GwJKCeOoLBFntuL9dIezsb2cl0pzBHQT6crW201TPKrv/CW/fbf/zUb9jKfxtww5s+Zi0A+9zXZaNmnj5/Yv/7Bj+zh8zPLewdWDo8kMbgcX6jI4XlP59p1A9L6Pa3vRT6VCsDd71Hpnqd/80XMmX/dnjm5vlau/JzXfH+91itrjqk5Z3fZB2eYsN0c3toiKuq1MjsgsTQrlKnTFjvirp6i2qmOQyHNonK/JBaT1JcylXGXyUzCxwHpxRwuoOfoJ7N5sLAcTHiGiAOEsBqWf5tT3p4K7BuuNtmwwQ2VogObaBUl2p9f06YvURwLsza+dL2to4oR+ljmSOHBGRkHblHu1tY+ugY4admGaoaNBUp2ZXax2NrFYmUvJhO7IBWWjTnPCH1RTDSHgKp89Y+bqigXW+j1lQzLFs3MZuuNTWcz333ENG3s5uHQvvL2G/IFQYvy9ltvaHz46OYNO7p1au1eV5s9oYEaXwUUTcZy/Xz19JlNxxPrdHr2+Mkze/bylWj9weGh9XqMGDfs4GAoAeR6Xtlnn923wdGJffTpQ/sf/+x/t3WrtEtCD7KOQJaYkyRQ5p5HNpKAY4CTdTW3Fj4GpAv3OjJVGuRt6UxOj4ay3Yc5wWSNz7KDoRstv4YtqqWdn5/baHQpcDIcDqwsC3meuA9WxNzr0HffC6hyBwC+PupCrbrWRP8f4FXjnaFzEijBvC5nGiUmuGrsiP4NqzFaO96GcaCSTML8gXBtx45GjhH0xPilykWvNR2OtTXJwSYQoMOfVo5rPLTuZKaGQZELWJnYYcyuWpA94UJa2qT83X7qyH0L1GYIszAPutvuwUlU/4CTNaPEYl8IxHNtF20sQgg9iNCBkwdyuUGczN7U5kMvQKo01V6hySo2SYE4BYmQJGISoAJOYFAYTltiOIaLaqQYu4TCRY8KBo1K3O35+XlNB0CA3/ncTgzvpZ7dpUVA4u1yqdZQAVPFPVTQG0+sT45pDyAVFgE2r48WU7wXqcwS0GSunYybmPQBlIglDV0abEiaxOE6iUUBDIWmBpADsEk+P5pwUyZMUyaG/BtYGNB8O28LnDC2f7laext4u9V49logCdOA0HK4EXNoSfbsSTogfhaISH9fb8nU/+y6FuC6zuCLvr/rYfbeVdquAWzKNTINV6AZ6WMqWZZ2XDLy7Q7kFGBsd3MBcKZf8MtqWNaAbV8oiR3NySn2A72u9XBmRQ/SboqdTaPlMGVidLlmsXZ9/DSmVGgrtHOBcBKCH8+X9p2PP7ELEp6LjrVKn3hE23V0cCCdnDST84mVy8pOsZnvdmxA7hTnYlaqnc9+f//VuT2ulrYAROS52vOYXsKUEzK4KAp7tV3bk/nUHldjMScSWaPZ2jSstJX9ylfv2h/9zm9av5tZ1qBLUalTAdjXM0Y0RNmxDSzM5dje/+S+/eTThzaaLq2ZF9Yiuj1lAXHNi2I3ys56Z/+pT8ikfUj3WO1qNwWsDxEkYFIv8l63JhwPXA3O/aK1U2di0nqqgyL2OwA9n7TY2OsadwenW5iQw6IjcIIYlkXViCh7T4CNqiAcP7X5ybHRNRkYOjFl0mk1JHhE+ERY3aDdtD4px2gIWLC0A1JSJMK7cL10WmevRve9wgGKq4n9IfWPmMVPv5NVtAMRHrLk0Jn+LPmkvG6Cw1NFnb1JrRw5Du64UZ8dwQp+sXWLaeLioVwny6VdzJb2slrZeLW10Wohl8F5RG/vnUP3oWU6adWnxUAL4eBWuhMW9aSayeBJYW3rpdJ5v/bu23bnxrHQ/Jtv3rPbd27Z8elNOzq9IdvlUVWpn89BBDhcTWe2ms3sxZOnNh6NtFE8fPzUzmFRhgdWImC+ccOq+cxu3jzRIh5dXtr9Bw81Jvqd737ffvSTT2zbLq3iAWtiu6xQ75hQcPGia0uSTymJq5LFa9NhvBxwctQp7Lhb2mEnt6N+R+Bk0CuchqRKyskDypixsOlkai9fvrSnlHU+AAAgAElEQVTRaCQNyWDQt26vo/5sBLZ460aAwg2tNC0impWDfA9OHPjuXVgFPGvV4Y4p4XtEvMKuSqixI/o3MRrtbcdArTVw4iRegJOYlnChmYNqPrjGdZbE8XaNe2eUVa/RdR2wFGyU0p7wwMYIcGIwACez+dzBDAxKAicKpaxVrxFsKT1VbNTJ70TsCSySqGGXgLNpytE3kkM5iPV16EyqhS1oJ4mG9xRyz5hiHeA068xFmRcO9mBrZBHvqbVzJSsTSIidOT5AZgtYhmQtEJMDFD18T6pGXpMKFx7+9dpyM+uyT63Xdtpq272yY7fz3Pok2cbPpz2t4keTR24yJ22RNEUORMm3SQwXpxlCWZ5/vXNpylJWlGtk0Cu4o7WLvb0rxRpGCG4aPQWgwLJMls4O0dJ152cKG+7v1vJux7atlk0Xc+VRNYu2TXAQXRDwt5KAmJHiOV+vLBYP9tN8k/QbqdK8Ck6udXG+EKe8TozotW+YUV6pYl/XiHzdt3Zwvp9w872BPR4mXuBkvrAbiGDL0g65/rRzmKCBmVNIJc67eMVsnB2r6Raz1VxDGXdxk+6U1iNvS9OMS7V4uN9iTzDS3LV1PMjTZVjuyOw2Dy2rWpk9qpb2N59+ZuMsEzgBtKxhD4lqOTm2Ya8j6/xmNbaBre1OmdtpWWiyiCkd7guTVGfV3B6NJvZwMhM4gVEXO06xxXtqZTZvt+28uRU4eTQb2RLmJAr70jhnF/aNt2/YP/6DfyBw0tgATCoZDPbKrmfHrTZWLdfWOTiw4cmpvRxP7bs//LH9+MPP5GGV9To6O9K+NkewK78lWoJrNwus2xpciXbZF3378zZO2WQ0GealOnl38ofEtLj4Wjq1KPrqX1ffdz+378Vy2lnns454bsSmOWPceKt7vKUHdlSijs6sy8QAmwSqeOg0HkQ2GqoJPAPYOMMr378ZpkcEyDWsg6CHcb/tWtqT4zLXAdVn0UWLxyd4NhoBEzUqdzsHIfsJidReCVJlt9kHbRj6B12I6KnXWzj1kT5Ay3Wqcveg7sCJG4bRq0+jrWJjAC249DWgoTNl4rB5TFYbO5tOnTGZLqyCFlRwF+CFzQXA4X1lCZbgfyP/DItiTNug9xabrU2WW6Fu8mmkxp5NbTab2OGwZ1/78rv2xu1TG/Q69uYbd+3W7Vt249ZNO713R1MeF9OJNkWunUAVUy+zys5fvrKLs3O7vBzb46cvBLBOb9/RoQErUVUzOzo60IH06uzCPvjwY/v0/gP73g/e0+gxFvzNomvNvLTZHGMsZ5iUDCuzpQRO2LSX6tNyTwmMPCwYF27ZCf4sg54dk5vRLawPm9YrrMgRsm7d34QKnE1jMhM4OTs/F109PBxItKv8CMPEikRPD5dLXiBoOaJ77+C15l+TwIkzBm5SVweuO3t57r9M/uQN7JtZMuG89qvWUGhE0qSkHwzO5vj0huNaeZgEAOH7qy1Z82Gp66YkEo3WBd9LQX/4KISuBlCi+PbQfjDFA4ARo7Gg7UAgnbchxTUGw5VaUwlUedAd7Zq1mBd0JOGbqPYBr0FeNbFBaJqHQ5PXM5vrGRd4CLdqz63REyxwIoM1EnwBnDCHiRlRJo0PifNMAMg10cOd1XPik1HJnMzbUx4MlvaFFvYGtJ6rmR1vNvZmp2u3s8KOmw3FaXBgpZA+P8j9UPJ2YGhx1P7zfrw0LhIst7WmZe8vwzb30ZBvDT/ee8re7oqpEHRhfGqfUHiZOyKjp/EpvblNuDcAv0ZLLSO8TLJux6zIbLKc2xpP9rxlF0t8kBY2XrnhGmZsc6p4gTLamS5WTKyJX5F9Wyetv5+XOfnc19USiV+nTflZ3ze1xYUto76Upy/as/XaitXaeuuN3T0Y2klR6j7B7MrlV8nZS7Wv4OsAlUVOa6OtvWRbTW07m+jsOO337M7QdR89rsFsJoDSUY6Y+38khlN8PABGQXuuZ1PrvpHZuuwKnMCcXNLOywp2F6U6cC9Pjo88AX29sGJV2Um7abcLByelxu5XAh4MOLwicX5SKa0bcMLz49u8F5vYSSyyzC5aZs+WlT2aXcpkj2cV0XCn4eDky6cD+/bv/5adHPWsWwJEF7bBuj+mD/n6stv3gni+FJuN7uTBoxf2b370nn327KltkjNxpJ7vmOBaUnraf3bMiYcSxb6xByTXWzw7FiWF9wVISX+eWsEJnFxnSK4DlPqaEiCSQ7vrGUUSJLE/bNq7+XDbyTKBE1whcygnBGZCsVCRTgtxY0Blap2gA4i48MUSdTootqnAOkaIMRHDbv1Gl1HjwgaImrBf57CG0iOXQONhUFLtsLD2Xc8BSrT5w/XPewpxEMQbSeNy6esTMvM37G2iOppLF+UK5R+Vr+sQUEszkhrx6LxfBHZUpghf+RU7+tXGno1G9opQNtwx24UW4po59jCeSuN1vGZnmNBVBPjJ/YGiN0r1SjBfu0SUxTjbxkbVVH3EssztS+++bW/du6uQPNo6p7dO7fj02O6++YaDk/FIfg5iiRYLVSyoyS/PLuzhw8f2+NETe/7q3PqDod04PZUoUCLTEJxyEF5MKvuzP/8L+/EHH9rLszMre0Nl6VQrhJBba+eF57lot2bj94feDyOKWih1jz3AmO8Eh0e0R53cbg66dtgr7HjQ1UOvlg7CssJHf9lHNouNNCfnF+f29NlTTYkcnRzZcNjX/AfHBSZtJa+ZYLcWTqrul6Go9NS7jEWu+54OpGhnhHxwb46GmC6BkRrboIMsjSoGOEkTO3XmZAdOIhn7ClUabrG7tSfQkFjA/SbgolpUP97axCGWJT5Tv7XSZgc7xKVGk0J7JyUVp1YL3ifQ4j4S7Nos3ZowMHR9jE8dKRtG4ARBLBoS1jz3LzRRKa+HNQ2Dg/4BoDqbizVh1rzgMOe6C6TE2C/5WmzJUUBwnRDFNniOwsI+tW45dHGTZYx3BnMo6OkWA85+ucZCbGYwpWT/9PLM+tzzy0s7Xq3tK/hgtHPrrpayOujSPgZ0aLouNBrBpvp98NafV2m+ctwMzZlAAMbOkDGuwy5cV+y3Z14hvibrSQVb+EMI2IaAFWYVU7rLCi8VgKMHMI5hS5gcKnMbb1a2Llq2ypp2tljYwwmMa4Ai2r7hjAulL1ZObNK+P58EsVjDx2qqJ238LDyx+/sExHd6qpog9uf+Jn4VojXvOTZy8aXNv1pZZ72WQd4bB4dqi6CHo2VBIcU+q2JswRpeCoAp/JPkZmkd5zonKHTRqQBO7vZ7doQXEMxJVSl3R21frgUFNOyxssacTQ0LUgfhzdw2nb7aOv/q409snOe2pN1DNhT6SYTVg57bTS4r69vabuRte2eApX5hJc8ULVZrClQ+m1X2ZDyzc+oCxukZUScFnOlD1hSeKUwJtRv2crOwJ9VExpsUFPQdcmtZuVnauzd79o//8B/arVuH1sk5L+QcpOuogqqNGZszccSIbNC3NHO1dZ6eX9oPP/rIXl5eqHMAAKFdKTE+vim0EGvmo/X2ToptofBLBc11R+vdWarLu2fTvMnhLb26jvP6utkVYTWm+DpR4N8WKYeDE5daMIm4tMY3OgfbgViTXMZa2QobexMwoTpgUoIPeri8WdVnCBF5INk41z4tgC5CRCdJp1QzLbMD0mdLFNpNO8wzLbIOtCgXEpMu5QKQ1ulJo2qtyOcgqEu9bO+Du7gwUk/DeyQdJgl9pYtRByfX+2bp97qocUAle+10yIjOZ2NhYyg7ar0ww05/+MVsbs8nU4nX5qBjwtoUE8niATWHO2GMQ6PNcd7Tx7bQ7mDa4H19FP0Nme3Qq0Yoi8vm+ehCkxK3bt+0u7dv2727t+0Xv/F1u3vvtvUP+nbz9qm8MV6ev9IYJAsRMWmv07VOXtqLZy/se9/7od1/8Eial+OTGzY4GEpvAjDp97tGQBlK8Pc+/NT+xZ/+uXw1qGTw0BB1udpoFFn5DlSBGlNN7yWJ9MJHAL8H3B8FSHp2WLTssGjbzWHXDrulHQ27ak0BMjSNE+CEGf11BaXbsvFkYk+ePbFqMXNwcoD/J1XP2gpG2gu8dHzCR9MAou+j5VejG9OWrbWQPGxCxHpFlxL3PolPd0xHDZwkTZO3b/aaE3+c4icF61EXXetArG32nteyf7h36zO8PGRJH2ZkTC0BGrXmY8ROVb0O27VYFTZBCgWEY1C+bHiAx+Tkii+MtyFALFfBiRxilzAnESymaQf0DeSPuJMsoHw8rfT9mRai+oRdLREhK8fJP7WBQoFTqcZ79uvu/jPsE9DtvAY1AemNw56YsydoUAArCGd9jj9FW/ieomp+jdi+ZUOo6tGl3TKzr56c2DEak3klvxP5K3GtIrBPzUC9P9eeCJjUYgUSkFIrDZdcxQJgteD9AAeMsWnCSgKc1HYwByduMCFQQGtS75H+frttU4I9YZyWtIWaEgNfzGbSos1bDbtAb9Zu2ay1tRfLpT2erySoBDiKRQutEZs1zKLHEuw/ACV8pi73XovyekhR3/+ut3aShur1LlI/B0SR0V+4ZpM8LDM9TNXWyqDpb81ud3B8HSqvbT2bqWUtH6NO4ana27XYPJiutgz33NYCAJNzppD5tF7YnX7P7g36YjEOYVEXK4lHxdwp0dqfSZgTLSXuJ6CDonJNzEjb1mXPHs29rTPFfC8LF9Zmy7qIYQn9q6YqrofNrdzR73U7ml6lRcU6GW+29mJW2ePJTACFkeFG3tFexLOpvCqOQSbN8szG7Ya92iwFUDDZm8wXMnBrbZrKqHsnwMntW0dmm0rMSYmOJJysE5NASxAWf449xRZ9Dd44DGJUyk578OCBhgrKotC1pMvhFgtuSsi91/lGwRD7mWs5w/18B3X3kgoVGrXEdacH9h/8/X5KK4YG6i3rWgu7rnfar8kkodiDE7HT6LkAJ78+vLEddrvWowcWI04SMzHWqgqUqsHzPmQU1cT0KlP/1OO6M6eleWBAvBo/Xlu2XYvmR/XMGBlK7WNEkjAssCb0kVEkK5Y9/RwoucSgOB2fBG3uF0DqqjLVHdCo0nUR7HUQogo6+mDpwuymMpKIJy4Cmyg3TgI8OUP6JrHFMZWkYQRQ1cIeXY7sKYmJ9M5bLY10AUxkNyzAligfP8RTr9irNH9g+DqBn20cDuuGBE/QvUw2MAt/PhnZCEpzSKT2wN599x37O3/nW/bW229ad9C123dv6dqcXZ7Lwr7T69r5qzN5ThRZYR999In96b/8X+3jT+7bjZunYk36/b71BwNPLW41pOk4vxjZv/ruj+x/+J/+hRYEDx85DgjEkocGAAVg4k6kYU0tS+6gmKkoAbONrR2Wud2CLSlacli8Meja8cA9cMoCjQnCYE9t1SbEt5mxqTVtWs3sxasXNp5NbHDQt8PjAz9XW1u1ggDL9Jh3uSxaJhGZXt9HrwOVpEfR2O+1XnrQ8skwSMdRaJ8Sg5I27ug27CqGOgOX+r1pzaW2jmxMalb2u+ojWn5eEQF6XJDGc40wuiK7IwzUABy6/tKkODihSkIHwuTOtGKKx3NymAjBzCgF2elwlpbC4+sBOFSrmrwJQSjPkwtvHYzzCRtziQnctFJbB70XkzkIAnlmC6Z0dC/M2gS7ofeK4DyBIh0QXsQ4+PNtTdVfG5aREfVNGLYxMRStFAGYYCKCAcEnqTmfK4S0v5jbG3luXz44sP5qbcWisq626Y17u8B8svnSmko+IyFlSxTyrgDhdQLi+EzjpzBq0pIkHYYrX8iT4rAkVRv/HlhiwgedPYnyHeEso8b4lKzccmDbQBDcsJfjiV2ulzYyByQXhhnj2p4tFvbS2vLF8AgITneyiBwcedbSPqldAErgxEd4BXppN/0U4Ymvq6uiRd2NGtjejcinAypNp107aD4PV9BbZbE38DqY4lzJTE3hkc2WnZYdu9XtmVUzW0wmco8GQABO1goGVOWg90mxwr7uLUr2T0aFN9ZcVHar27F7ZO+UhVxmyxU5S0y1uKWne5+wjqKNr0kU/gjdFqx2Jl+TR9XC/s1n921CllGcYex5w4MDtZWm4wtFheCKPthu7O2DAwVLktrNfT2b086Z2rNqYa8WK6taiFI7ug/yKZKDOBljDdlGTFsNO2NPt7UYF1ozCvXbNDTdeu+4Y3/8e/+WvXHvpjUbODRXeqYw1mQ9+4QXY/1YWXDf25aXA2tlnBlrM41Cb+0nH/zEPvrwQ9ebMGrMgIWZJh856JOlRh2cSDS/c9EJLVxqBSWRbM1tOLWtd7vobmLRBwq0f15jSa4bEqY15F93HZyQTO7fS+Dkt45OtzcPjzXatJlVljPmBBDIoJS3QmDarzVOGgiMaoG/jxsBWIFhoZoTOKH3TKWBAn+5kEIbFuWkLCWOIjiQhhHBcW3QrcSErhyWdbZ7ZOtBlItsjbKX9yUrkRsVf1enq9KDmOgjfp8uUBIHCfFJUxLaAI1cZloA0nAw9tfONU1zuVzby2ruOTnTqZ0xgpnlUtSTHil0GTkr2iOiBZXaH4mWFbPODVcaajL24olkF2oJmPCJN8TFbCI9CYsSy2Ls5n/5l79pX/rKuzY8GlpeIjqkwqMCKW04HCqPIGvnNugP7Hvf/6H9L//zv7Sz80tpTU5Pb+k1MqGDEBWGCnCCRfKf/8Vf2nvv/0R/j9LbR0VhxPA193RbgCFFeGJPaMftqs/NSj42UOsn3Y7dGnblrnijTwJxT34nTOl0O4W3zOQQHgY9y61tKlT7DaVyPn/x3KbV1PrDnhgiGJayzCSiLdCohIdCAn7axEK4VZ+E0eioDhqPN9ithYD+O7oxiCChoPhImTrJ197p/t2uvROXpnV2paUTFXv9Ad2Bk+vjdDGCySYm9ZXapBu1dAAnrBFaPaqgGS2lIosDN4UC+mixO8f6vfGUX4CK68E8qE6u8+EBIdYkBLFqoeBtpT6vgwf0EReTmZ1jnc/YLNNmABNEsMrfagicMBlDjhPPsNopIYxz5sQr2CsbFds2my2OqLAItDEbDZsqB8dbSZqKo4UchYIE0FThtJknE7thZt84PrG7RWH5bGbFYq6xVHJKkq9MncFK7VrunqrEEAbudChcI7Q0yeEyWB5fA35AsvBxv4YtETjJAWXwBX5dqNZpfbqZnu8psD4KNBRV2rZ1VthzEmtxiG637fFsZg8uLzwItNmS9kFeSrIb8CkmnyBCExXIYxd8F5yd2Bwfneb6f9FH/dC4fnAItO7csV//HdK0WZ35238le3Fba81zwWiJzOWPxXTOnV5fAIUpK1o9MCLKt2KvMyadMLrbWCZbg5bWmntf+vsBnKQ8pf52YzeL3N7s097p25D1SEzGeqrwUIGZYNw5i/z1SjhkW1o6WWkTa9unl2P76OzczjjsGWnfrJXifvP01KaTsU1GFzYocutu13acte3toyMZxvEKYRRhzZ8qXX5tY5gxGBkK5mB/KJ5yJmYw2VxjZ2+2KHI7367s5WxmowUeOLTA2pa3tnbv5tB+77f/nr377l3bbGCW5tZqsi7xj6Lwp1VFZIX7q5BW1mhm1mgx60OuTGnNLNPZ+4Pvf9/uf/qZIj/kuq1wTxfk1wdC9P86U/26peADiiexlTtmpektxRSNcK29421jb+980Ud9zV0FJuk+xzBKYpajgNTr+Padt7eYKTXhvuYLmdoAFjRKG5u/u3/GDg0LIKMlH7FLkzVcCPWJ5FngoXByfSSki8MQgJJldqPbtcNOaR2cPelPzhcKkkv6fDJZfIjTRxuFpIKKEqBAUKS+caC1GnC5/ua5qPXgwHRQpAp3p00IdTzitSWnZ17anN7iYmkPXp7ZOcYwzaaNt1sbizVpy6+B3jqVnXqtvMZomIsmlk7DQ7+46XKSrI1sqTIPNsIDBBEImjZuVP+XCGNhU1a0ZU7sq7/wVfvFb/6i3XnjjnX63R044cHu9nqyq0fZzSjqD3/4vv3VX/0/8ji5eXrLTk5uWFmWdus2DEpPFuWYvt1/8Nj+4v/4S7u4nOxyQZTJw1ge954KF9W0N3bD54QeeARc0N8Vc7IV4CQD6BTTtU5mNwcdu0E7J2/KDbZTeq/e416c/dosN7ZdOECbVTMHJ/OpDQ4GEsXmZVt9YJge+v1ypBW5FhbdaROL67oXe8VonHKcwt87tCipHSNwEQLIndVyLKD9UvfNW5gzln9qBaYqIfVldxVqTQxb/7vXbe5ySg63ZP4e7cNsNpO2ZNfvTeCELJpIz92N98p/hHvuI7/oRxRsSOSAWMcAKCQFY8fOtBlK+DBVk1AVcKLqn42vYRdsvBeXchSWR49G+n06L42IAlAoYNiwO4x1B/0LRezdNuzgva2i/mi0ZTVWiyiQaR2AuCZ3SPLm9XFgOTjh79FxILxm6oMWQaeq7E67bb9weGQ3AUfzudJsEVkywo4OjnHh60UJm3O69rt2WgilNXGmOihNYu1HyiWqjOo96ekAJ4S2sd6lTeD9Mg0Re6Her07XoL8FNJoCJ5fWtMtmy141WvbZaGyfvDqzR7PKLgj/ZCoLtoZfQ0yPQZxeQWjsXncA6OiNsf7/v8BJOgNe+/3dklXPrybHARPrufVsa7fKrt3qdpWhQ0sEcILJIswdbMmq4Ro7Rtj13FLwRItoF87JG1wtpFPsEs3RbNhtHIG7PQlsaYtkzaXlOL5RJOmw9SRof35C09ikmCzsbLmxj16e24PxxM4Qyiv2omUHhwcq6i4uLmy1qKRxIrvp9qCvdhJ6E/xUeCaeKeBvYRfWsDFTlmvSwX0UXv4lrE1CBFtNMYPoTBDGTlpmr+YLO5vObAYI45lqbu024OR3f8veeeeObbdzMSfyjWIaKc9l4CeTRdneAErQLDK7lnnuVFlY0e3KY+i9H/3IvvPXf23zqlILXFpEPFNiWEB7VgD11D5xAL7XlOzrMNh+d55OYGUnc6ovhp8BTq7ve1dZvMScpOIvaM4kuv0n73yNHUxufXxSFXGRl4u5H6qYKimJMxJ9eaORkePZJA5kACYy04lJHh4a5eqsN9IjAES6Mc3BuKmC3xDd0lPU99nbHTsCDg0K46RxyHgPWbW8T47otXw+2K9+Qeoq4np1nW6UgATVi5Irt7ZCgJTldj5f2svZ3B6dX9qIkTcEVFkmQRTx1/iccNjijuvZQXsRrqpWxaV7dguf0kpIyOnW/OqLU3GGaZXGi9m0cdYEcS8XMk6j7w8yvvPGPfuFX/y63XnzrrWLTFUHnyxzguAQLkLBEzv98NETu3//oVgQqoKDg0Prdrt2dMSvHY1ETmdTe/r0uf3g++/LWIhrA/pOLQpeG2gdYWQCJyIeop0inzoOBaazmls7AvwMe3bSKexGr7DTYc+O+qV1iqYqT8CJHFHTteJaL9YSxMohdja1V2evbL5a2AG+KEdDeaEM+l2BkwTwvFJMM7+hBwimROBT5mNxL5LANQ5p+XjUxooFTqNCrT9vdXBSPxS8ZRFaiJqG5Eq7MABEAhc6LIOqrINngQe+V4RhsiIAhuhN+DVNAPFvxJzQKog2JdoTjfjS4sGHClM1bOLngE6+q1eNVIX08/UrGxXAOozd/M8dO9BW4jrAYLwaTezF+YV8SZhykLg12gd6nmU3L9mUtTcN6zZyb8/KETfZuHublkklKkr3xXEugoOJts6S9S5Tw0zghE/0J4hKmXzj6yiiENF3icqYz+2tbs++3B/YEHOv5VIHFtWzfC8CoKZpqwQeU+WfChIawbEIdZXaW68OvZ2X1mdIYNiXEG82TKxJAiZMJipqQoDCXXE1TonQP0Ta4kelvcllaz5r5zZq5fZs27SH07ndvxjZ88XKLrcNCeunq4U//zHtB3gTQFOhoIZq/Lc3ZdsdHD+1dt2v7C9iTn5K4fvT/0okmfvXthvOlEvA2mop3O9m2ZEolulPrAaYEqwIl+TMkPYORtYHLrwF45pCF3VHCKvusQtju5uNHTQadlwUXuQWuXWaS+0/jCazDmTxCVMT+iHFpaDpaRX2slra+4+fqiVzSStQwaK53Tg5ke7q7NUrrW3uNWcT7tw3u9jWk96ytGcvz+zxxcjO0BW1M40mj1emtYu6HHhVUrAyTk/bv2E2Q4TOPpq17Rwh7Wik3DUYMjaykxsH9gd/+Nv27rv3bLtdKJm7zYLDxLTTdWv3EIy7rwztaXJ4SJ7v6BoWkAuNhn368cf2N9/5jn7ltZBOXwfnO6ApVOvntkSwdXYk7rhE49ES/GngpP68vW6xXD9z03N5ta1TawfVNZv/6Vtf285nlVdF9JbxL4Bmnc1c4xFhV94Dh1JKiN6/YWI8PBgNMBNpB5GZgaU0zAg+J1RBJQ96s2HdotDiOmiZFp67yLrVPQdemtqUqkSVmHsWsIuA6BTLzUWNUWI/9MKZs4YUE1BJLakrI0/hUUHFwggfwGPeasu1kTAnwAn6kikHABRgu+1GSRieBTDj/YQ3n+7NrtL21qkrrunRU2HJ/j0q/3i9XrGSfObhaTi+KuuD/194sBvGTRntG6znu4XNVnPNti/WS7ucTgUWObD8+ue2jGqazRYUn0arPSrAvWC4jzLXms6tKEodJFwbWnRiqHjA0RZF7lD0M/ZmX1Scul9riZ9P+j27NejbScnETmmnBP11c+sULcuzppUFUzZe0eu6MCGx3NiStgSZMVgWTyf6MUcnh3ZwiD7GLexZCy5KjLHK0L7w0HgWT6TCRhXLmk2C0GRAJpOxGquRmBMOgOQynB6utGbUlw+GJbUC0vdIFbpqx9oYc2ohJhYntbCuxx/L3Vgmb+HQGn1WroMm4pTv41NFgBNlAAVScgt+hLB4RTBKvPbcmwo9ihcSnAcKFORrI3oBYFItVjab8+frHU3sItiVwgVp56A3gcJW4J4mhlzwSsGRfIpU527M8nXTMmMsnHsAw4UbKixX6KywHuC6r3DnXXtaMHtK5hbttFAZz4Az8D4AACAASURBVHSb+43NmGjQmLHr2Ki6e/ibrFb25cGBvcmBN5sLmHT5GVTW8rlwrUiUNYE/vA7U/Yz2rjZrgVnWTQu99W4SwVnWMH1EGxUj+pwVmH8BTtBVqM1DgSZGCpMvd3ZWFILM5PZCbTRpU1pt/aFdNnN7uNjYw8ncHo0ru2RSJC9tLI8UYi9WNqM4oe1By4XvC3iNvUTd7iS039v+7eS7Pw/ISABF6zfaOj/Pv6t/TXounHnythL7NkUmxptoNJhwOWi3rVxvpGWEosMFG8H/hj078/wq7hCGippKC+djPU+8K8T+FCaMJRsBtFsrOU82iO872mfQt5HJA4CRg6yC9bxokWZRqdlt2+Qde1Ut7Uf3H9qr5com+OYcHliv17GD4VCOpKOLS010sa+VrYbdIyqkU1iJmeZsbo+fv7THF5c2Zr2SYdYu1PbnuYIxY83nUYjqYIcRB3DzbDO5s9nY09HIzuZzTfOsm1u7efuG/fG3f9/efPuObdZzDQCkAQ/27i7ZVeH3RbFYlF25Y8N48nzmRaZipprO7OL83D547z37wXe/p7bQcDDwNRmgOw2XuJGkn02qzZIDcV20XxPxJ63c65iT9Mx90RqqEwX1PTN9vTStjsU+p1dp/Gf3vrZdzDF+oa8a5mpsdtXcssgv8dA0n1agr8oWgLOlDhsMkEJzoS5FGNo4u9H0vJXoHTsAUqknDxXGTm+Qs4Iym55uaFUcqHiCo9xB9Wt8iobda0684gnJ3TVwksBK+rc6sOpJyAFO5IJKLkKzrUqGIKcn46mdMQ4ofxOnm9kwcY+kT+q0mD8IyZ1TPy9usKuYXduifrgMotjcHKmqX7y7pjh9ksS6kZumDLJA6xQcm4YODQWntdz+Hkp0BWjj30flTTuH86ssaaC54yE/v27KkyrGpOCmFScfFtobMYLG+9JUlg5lb13F4MtOZ5J2S6qUvLG2ftZSjg7ghOmsG72OneJVUiJkdXDi/iY+ReGCRViwtdxhOZB5nVT4eZFLDNvtd+SFIhFtVNFuAOei3JQ6qrZ+2DfzWkn3lNYk7rWLHWN6JcDJrg+v5fp5cJIONL6uLqpOwOR6H7UOgNPX78BJ+BXUdVOpNSTArR/m4wULLNMr2inuKuy0NOZhRYjG/RkQgwibh5/GEgbE2SfYFP/53iKSH4rCIcMdduWAFwHtkkwjdCa0KDdbCXEvmUKbTgWG3QAtVIZar86YiBHVs40TaMPaq8hSEf2bcn1cIwQLy4A0MRfQ4itav7SXWOsSxuI/QYXJAeJ27hOs4zn0RWdEJb7Z2mmzbV/qD+0W2qhZ5Vb2ov3x2XGvFBVIupax8Ub1l8wcEwDX9HIYqWHlJ1mgAvt435uY7GEqzPOn2riT0gKIbLE8WCK1vgMYSU+xXGgMln8nH5RW0+haVhh09Yf2Ym32wYuRPRhVdrZu2Lro2Lbs2owCZL20yWpp47V/wh5JPBz6E7REnnDvWUTJlTgyer8QX1xvy1wBJ1F4/G00A/W2mUJAWRMaggA8mIzWYDbIaOvwWmnbq93GEsCgbi1fDvZS1ihnR6co9X5Yv+7s64nCfJJcjo8OE1kdzpHFQinGvaxtR53SbvZKmX4WWEHgrComl0BqvKRoHQGG29bs9O1VNbcffnrfLtBjZJkd3LxhgyFTgQ2bjKcC97weBN7Y5N88OpA9Avd7Mhor2f2MAiB3YMK05gXspSwj3P1cbTYxi95pkEEfayvPFfr6rOJcIUPJbNkyO751Yt/+d/+Rvf3OPVtv5tSqwTDjRkvMSKm1igaUIFRcv1kLYkjVtpnbdDzWdSNA9aMff2Df/+535QtFQaxIkDjH1ap0oYmf52EBkFQjdSBRnzDctXoS0HfS8Mo05BctwPr6qxd9O3Cyk8vvAcpujf4X976+1Yx0+ABwY0ip3TCqJWFs5qwF/WE2xBgtlhU0i04Ps4tjvZXhjIFcJPnUiYS2gFn2jZTuZAewueEiepQ1rN9u2rAsrc8N4AavmYeH4qILzuHuvWAJ/UCpMdSjNyH5wl5XkB6eKwLJGiKsV8f+mjnsW7ZAANto24vFSmNiL6ql9CVUPVv6fvSCyWvlNXGtMka0qF4ho5OuxPUn7JR+OEbPPrUdBP5CZJRMbaiSULAjBuaBFUsUBwePJ9Hc5A0syeJZ22y7EkjBZRLRlYcL+vtAhJfDgoR4VcxWUHMCIAmYSXCILsZReqjQ/BprQstft5wbRbPWHjiJPpnOcAFct71Vhs6tg6HGiJnIutHvyoANISxYAb2Ig5OGJ8YGMKHaZ0NifNaZmrZ1e10bDBHDEtbGv0MUWtOYSN3pNLdXuS52ZA0CTJLuQExHaAuu9jljBSTrbTEXO/35lWcsVYjugrjfwutgt/7ndWZGjAmVduggduBkB15dPJmCyvjBsBy0Z7juntTpn3lGjznlG4XAG7pYQX4ezsc1BZAmcMTf4SQrHcvcp3MAuvTHK8ZX5/j4YP6FXfvWJrOpnV+ObMS9kEjSnW/FDEWUhFoWAawdnBDw1jL36vXEap5ZeSRBb2Nr32x6JgnrVJb7K7EnsrDHdA6NDIc3IKlp2rQr8nhwkCY8FN+bZsve7vTtjbJjR7R0OPBg+WBBKI7a7tYKSJMeLkDljmWQpsFvLc+sM4j+vgrSgiP4EHDC4uIgELjYrq0EIDMCD9PCvs4hSHWcWpSsOYo0ri/unIATib5pybT0XtZFafOyZw/Hlf3g0Qt7OKpskfesNTi0ij0IQTxMKb4ftHMJHmR6h+o/vHCYaRMQEWMcJ8Nutf40eLF39tSZ8v/BzyStd62FYAm1zhDssw4YH96SOpzZcdGxk4IIlKblALbpTNdLppPsc1wrxlspghDJMo6NRUAMF2hyE80IjApAgZFt9gampgCC/JulA55Bnsk9FpsKWj4l4bVMicLgtdjLKOJYa9DzHTubze29z+7L9C4fDGx486Z1hn2l4GKlgGocVh4QTSsZI8zDfk/gCJNIYkAqDpxO32boTSiu2OsFRviZaOI8M8hNCps7o0TAySJv28vlwl4uKhvRWreN3Xrrrv17/+Tft3e/9KatN0vteQrPDADKzst65C1wzeUMzXi/tJcNnZMy4FS3o7IHn35mP/r+D6Llzi1a7cCJa4Sj3RhsTMIqV87FiJAQRKxrTmq7o/bG+P3fBtxe3WB3ZLAX9fGNdmv0n59+ZesUn1OdyqVYLDxpdO2UpTILYA3CwImHH+9/TUSgJ1Hip8lTQyxNzHUJ3ISTJ2FcPF5UILKWxqSnZUp+xOb+sNOxo25Xdvf4pJDMK+dJJVCGUE2pqy6glA2SIs01+LdXeMfDkw4W9S6v5ZqkytjBidmC9N1WZhdrs0fh+neBE2CjpVZPg8o1YpK3jKrBGCiDA1fIhes+JBL0iRIW537UOaFVF8SKXfHSLl6zi4IQqXomhIvgqGpR+gMBMEQDfdOHJjBwuiaGnuoStqUldA6T5UwHeQq+ITmY4/F0+24HKD5a6hsVWx7XDhCYElu9LSCdT4gZBXKUDEv6sIMaHgZyMIZFw076Xbs1HNqNfk8TO7gCH/VKJRCLmVbMCpqbxg6YgPI5iCscNScTvSZ0MT1Go7ulHkgxJwVryzOHgrPfi6GVmeL2/Un3cYUVQVYtqn7/oYWfxt4UJRAmUqHtr3/trpIIz41kUlRnLxIYuIZqIhF47ymQZskFmlNoJZsNTNzuNcYouzwOXKMhcJIDTlKbMBxoEZBy2Ifdc2JTEkDS2HG0fSbVXGwJbsyYTjF+PJnO3Wiv0RQzNxpPbDQZK/U4Bdb5YeROvK6l8MowPN1Cb+DGbB66x7qAOUCuR1o5duMUH7l1YYI0MhwHhqbTSPylOCBzCoflhs0zDA/NKkD4aiHbgZNW274yPLQb1rT+fGHDyP7iUKT1w9oSqGf6D3da1r5Gm2OiJQR/HCDa4Cl+Yj0XpAoLnPhzoCgIEHX8fBggDAA5eNjc1NaihcUaqvkaoakAoMiELE0aNrEh2Nqm27VJK5Ph2k+eX9jj8dxWRd82RU+6GxgS1/ygZePA28oDhsk9dhv4HDGnklpFBEa0en5W6N91Kv06OHk9LL+ymq/otNL307pXbhq2EbhDkzac2VHmwbE9plYUCutrR6wJYljcpMvCow3QGaFt2rrfhgpefF6wpEDTF87kisHUUIa3CGmzAVx4Kg6zzG52SjtkGhHHYFh4kn8lTHMGDvDHKPGL0cQ+evREYOXw9NR6J8dixc9HY7kgUx2iPUFLR0F0MOwLoNAiefbiucAJ2pVmr2+Ttdl4vrRmhuUGkUwxGBHgRCw59w5GGyYTSUDWsssG4+SVvaSNZ2t7++tfs//kP/+n9s6X3rQVZ55T6mJFFYQn6wDat/OdTbwbCTIxybmzsk5Om2dtk8uRvXj6TOBkKZM6XpODJGlwUmDkbnLQW5j6mzT5mGq3aBu+Dpzs2LM4Q3bTjFeXzef33QRm6tNltQLIZVrpbNpa458dvLWl6qTKUwKsxD1rywjEE72rp1GLiY2UUUQ+FAcPHQsyC3BCv1usiYCDb6Z8DdVvMsxCe8DiQxzFCGDHVhoHPChKO+l17SDPQ4GPi+wqxhRj9j0cV9UrDtHUpumKbx8r9THV/diU21Lrz0I/4C50YVglcVFm0zXR5U2xJijpEaqxmcxU1eTWIhY+kjBpY6k6bBP+t7LJZqnql9ezAydRXaZKJelQUpspnTQ65AXu2PJ4HzECF9kiUmU32rLGxqV21W7aaDG3y8VM5kVQ45ssl3iRUWhV1zFOKofABd/P/TE4FBzt+qYqFiOqPH8Y9y0MjTCGSZ3+POzJYcFkKqeQRLRDWzsoW3broC/m5KTbtZs9prEKG5aZ9TFbi3ycBCAkFoZWVcru3CbTqU2mE609RqIBJ0okhm3B8IredILUwZjIDVSx4HQ9HLzWR+UEWlOeTMQXfA6gJJW5gtlqD0RNXKg/TXbw0YP16+EVjBJP08PsY2vu7yFPFf/0plJYoSf3Yg61MFZLIXu8ZoH9aMn4OLADRXwY9psEDISDcZlXKbjSNULy6GFjD+Ar63v60XN0JrR3CFrb2mjCdSd1F3DSUDuH6IApDtAu53eXVg4CrnPkYSUthabT0gjiFg8Q9wHxkWIf/6SSzjZbK9YbG2a59bNcUz1itKLY8XRv4t83amWgt6C6JCANyC+GlaC/LLevHB5bb760Yja347ywNqweYIEqmfFkDj4AM2OpVOqEIcqHxfUgaqWG5onnjLeJ23ADs0EBdypRIugRNLZtvZrbopqpAkc0iaZGk2lpOk+WJLRdgk2QDanrDlg02ivRz7SbVrUzezpfiDl5NKrsfNWwTdG3FVqi8IySj43GbGFLMcTbSnQ/4TlBD0R7LgS40qGomLjK6L3ubPgicMLX1ml8/f4130BfE2vRpzP9qwROVkvrNDZW4qeBUV47s2GjZfisog9RnlpMKcI6c01gyZRXxAEcqddimbUXNTV1osBGBiwkGYC18iIYF2y2EzyPtKfT7lmu7Cb7TqejkMBDWNRFZW35nWhTlgAbTeHTV+f24PkLs7ywW2+9ZcVwaE9HYzuf0FZealBUeo4wMDw6HFqvy8jDxp6/fGkvzs4V6Id9PDrECl8TfLpkbOoaK/ZScJFS29mLZTDaFCuI+d5l0wROXi0rmzS2duOtN+yf/Zd/Yl/6yjvKPItS22bVYtemdSNUN/GUtqWdWZmXAsHr+czDeZtNqyZTe3j/gf34hz/Ua2Bde2Hhz2saI6NNFN/Mzepiv9AZV1sDdebEt7DrCevhEfTaMR7/RnVm+frykrtyjX75nHX+P7/xJTEn6svr0PE8mCSigXqWviIERhryrWk3VCmpvRM/KCYp0BWkvj8VsUSsiEdhThBHVTNZGWfblcaN+4wZ93p2xGgsVTQj3JoIIEq7IWrPe3reVtD3ozLhQHfhc2g/nCVwjxTGkd1BVYdKgCeZXLO4OfybhVxeXywX9mAysUdVZc8XC+lPGqihG57AqoWmcEH6pF4RM6s/JeI6BD0skN3HLvr9KpWaJnZ88mgpIIj7qaxbZOnvinVN+LQyZRfxEChMLGsL6Y9XCxsv51ahBqe1Q/8SjcnWPTHoSSo0LDQD/rAlV8lgDuI188sVoai6cK4rcsASfTqq0uirEvRIJXPQLe2gaNq9k0OBk9NBX9HitOuGeJvksGRMfWDuxhhcyy2esUif086Z2Wxe2WIxl0nc4eHQOpFGzPUQeyLGxQGngKUqd5KNEfrSNuF1+gpPD1kCY7tR8ZjHT/dmR0OGop8WSnqvGptPivEAJ+mR9YrFgduS9gsCvgB2auEkUBLsV3KY1TcMFz79nDD54vXOyVqpJSXLrCzAh79eB9LpUAguwA95tf+cDeM9e9K3+wWh31GI1oqIBH6PT8PWLsdzG08X+sRdFjdTKscnz59rbDzHN0Hrzr9nQeGhSQSPtIBBAIBoJ5csJL2+EIGyhgENZIJsttKGnHSYrOhYCWiIkVJ/PimaM7GC48bGxra2ih+n7Cncg+eWz5f29tGx3cxKyytC/hBYSj/uuhbaxPJ/CesDtXB8E00FibRvu9ZdaNfYWwAujEtTpWfeQuB7dspMI6XGBIis8b1NwFPPhp9sARxk+XaOOFgp7RxMGd4XTZuayXhtmuX28dm5PRhNbGQteWOQ1UU7mX1IuidafOy/eMdkHN6MWK9typj41uyymilslOyuBs6magejsamJfh1x1LagvcfP64CLlvc1RJLOmfTHSY/jQNl1hwlY02aBqaCdwrTejbKrySoS7Rn/VbtB/8ZDFRO7KxKUQgNNDhOHMenE2aPry1kD2IbB5z6H62nSyLmMgGu+tna1kNbldDiwe4cHdsLZgRGcRos3tmnRNkSrZ/bs7NyeX1xa7/DITu7c1WTmY8aKp5Ut5qwh10z6hAxTMIV1uoUtljwzEzsbERfStHan51qp5caILlXApOZxY4ye82lrSureLP05BCCRrTNqbO18s7SzBSB1br1bN+z3vv1H9tVf+JrArhKxsXMocjHLnpxOQY8TswMgzgsKOZ7BycW5rhP7IqLYJw8f2Qfvv681ndgb7mUQMrq2O3ZC92Wv50ysvpjyeIbUeUiFWSrE0gYqTFDzgXrNIvtp4MSHW0I2cH0dc/7812/94tbFdUtVs6qSeEBCyKeKO3QLcstM7paicEOlrI3Zg6r0JTFfpAmDoOuEtnnTsDOMHitPYeM92mRRXeQ2aLWs1zAbZG0lHHdZJKBvhLXqc7sjJdeVPibCKnVgo++uC6uGOFuJi2l1SIcxFQe3O4Hh1ULwU6b+4bNFZQ8mY3uymNvZem0zNrSMFN2ONjBUT0pMjQean8kGoQqv9oCnil3BYwELPUXXA8d27RxlNWDbvBKzxGvmgXRQ4u0hwAk3EJkN42pMM0B9VwgH8UJZLexyQ3iWK/pV+3CzU1Jo9C1T8J1PWjmCdk3UvkJOr9UxnqfTigZ0V6Rwu6WV0zBadACVo37XjrqZ3T0+sNPBwE4HPY8q4D4WLU04JN+a1g6ckHbrlutoTZJ7IYGE5OnoWsjJ3KtYlPxJve8utaFngo6HSpXEwDdhHdja5NkQAKb7g0isRl1bEsxJap04uPH1fCVHIqhGb2+4QNQ1M2xmiDwJ6XPWJOlMXGwWG3mIycVW6Y35PUgGgK43qnkKRTaOv081UvbApKYD8ffKKLQ7wvKeHZxw7/ZmYGrvLDFjQ1gNa7Kw2Xxj4+ncRtNKVSN09Ss8HsQ8ODhJmin8EtTS4zDXgY4bhcatXJwbci+5/oLBqBxXK4EIklwxywKcHOSFqH9OAK4Z15rDGPA/hSFobW3a3NqkQTsjdCGLpQ2saW8d3bCTrLTGbK7vrZFRmF7GezH2CyAlX6HwVFELNYB30knswGkovCXkBxAwSah2M4cBlXlL4Wu0PNGcAMrUmgzjs1RgyHU3GEf2H3nwsN8DLtqZTTGZa2f2fLm0D1+90gjrnD2HTBcR8nt/JHR/FBisM5gyQAqtXeURYczINAYp5GR4qQ1GLpEbOGr/E0vne+HuWa7tS1qjYRCZrkMCG/UzZQ9OXAOw+xbhFyTiFMaOa4a/UWNrfcZ7EzjhZ8wqZeMIuEtF3LSW2I62CkSm9ESfNclaQseIT89C64znnwKFtg0fsPeys4isJPbD9F7VyJ5V1pjPbZDndu9gaHeRBzQb1qNVjaFZganfRtdrghCVkNrewIrBQPv+k2phz0dTqyq+AmDrRRQ/A2+oFcz4hjgCnpep7ke74M8JvCXXCabHDTEZaPCZVS+WU4tf2U3NpsbEpy2zSxxjF5W9XMysfTSw3/7D37dvfPOXBEiY/mIgAnNNnmfWudpDXB+KvGbTOp1SzuGA6YvzV2rhsGcxdfvg/n37yfs/3gGTlGYtBiU9o7tpVvYP52oc10aLJ7y50p4akab7tRCaxDRG/NPaOj+VOYnojBSKm16Dv5itNf6rt39py0YLSuPXRC+nKlD0HTR0YkvSiFa0JDwt1hM+EzjRJh62y3rD4UXi4CSqBFo26DRAg5uNAAhiWIRuqPA54FBj4zwKQFFgoGzxPW8DZCi6i4qHB7ImCBTTQ4URplACBNpFU1vDmRP6kNNNyy7XG3taTe0xXhvbjQzXYFPwYMjbhW1XAKJIZY0kRXfc3NgmnFrTTUhs0U6LAL2tjANno3aJtZG3AzhhYxSgCsQqMBNeLg0h+ba0BVC7TDTQpwacXEhYtZKynwdLJluyOA6RrMBK8m6Iwzlukhc1nmGy8/+IA9q9PGJCa2cl7cBQWwaVESmew57M1u4cDaQ3IT2U0L+DIrMuYlaxh75lCpQyrs3IK1NQiDKrSswB1+bw8ECZP+6VgXaGHnS2pxLTzqtxaR9x9Tbe7i1qTadNTExC0vXUWIv0ACSbevkj7vIjIgPJcZlvMqpWvG+bRKmAE91fpZ76M3NFU8IzEiB2x5I4GrxiKKjXKoZjvzm4x8NeSO1MiX84g7L309FZg3EXmx8HRvgDsUV6devsB6Tacg04Wdt4trLFqmHjSWXPzy7t2cWl3X/8RH46bMoAEz59Ag1rAdaiTyIATlimYk5iQ5NkPdaIpnnWS1XOuLoOm23lkhwVpR1kuZUwglRaMT7I62aSaIZ4t2VWNckuWdh4UXnc+wbjxsJuDw7tgFj6au6tHAFNv1dQ/C6mC30RYkQlDofRn0Td+2voANVBrusEvFLnGVwtK+kaqPi3ABWcj7UGORRcF+F6E/9+AohiGn2k1rd22JC2LVttm2Lc2GzZJ+dn9tnFyC64H2VP4ESpxQEqeD1pPFyDBBkO0K4hA+igx7msKj3z0ulg7gWLInDkdv8JDKfR+euMSjpoUqtSrFIcAn41fIow/s//J06d3TQHP0XJtw5OYLYPm0zoeHAsbZ0CwftsZqs5JZRPM1GYcNi60zHW7Aw8+P7SoIW3WtiiqnQ/0fJ528YNwNi3df+SolmssDPBarFxZlUz65C8XpZ2r9tV/s5BGyNQLB+AP15AeuI0KDOHlrXRtmFPcH1VTMPCNtprPStJjeuIfAJpAPsJ2gTAY4ZG2CasSNnMtR42Tc884gHRNWakH7DP3q0R+oYtMbXMWwLhr+YzezYdW/t4aL/1e79jv/yr31JLUjYSS2dO0li7VqymmLygBZwcHx1qXQJO5rOpfuaimtvjBw/tg/d/LOKAKZ00PeRhl06sSYMZMgUFXMSNr4tSU4F2HZjsNEvhDRSNkt0edf1/fh5woh8fC7NeQDb+5NaXtrsskNpss4Ps/aAalahaPDHRkdwQ6c9yEahw04aWxj3rL9RZFx/hW+IUKGU8Sm160U1rx5hxa4nhzlYH3GFR2DBv25AkW4DJZqVZesbWEFpxoyI9ROOpni7qFOLeKMUPEXXOk9iU90Bfl/HhVmnPppU9Gl/Y8/ncxs2mzWQSBQPRFjiR8ZhyH9wVsk27glYKm6zEeJHzExWwbkhUGjqT0oGaEGtKjQ32SSmnQbcpvIyv0/4PY+FTE1vFfrt7phiU9cqmKL7Z0Nm0eP+MDrPh6/1RmbG/OEBJSax6XZHHwfcFqScgpfutzVbm4zuKmPcg/ThUoSijldTyN4d9Ox0wqdOXKPYUAVme2QBH2DYCYfeqSApx7o33UjELg0HBVXhunS5GcUM9dJwpbEwSw5LkGmrxtG1CAyZwooeXM6jmAqvDWCnTfuAncJ2YE1/86SmNu6PDy1tGO6YoJdcm47w4jFDJ17NzUiupDlDcQNcdWqVLAMS6EaODZj1DznbwWsX2hWhbgHEX+uXGVKJbqaBw0YzJEm/rOKknfUhyLJXvj2tidODpmRCetPlya9MFgKBpl+OZPXr20h6+PLNPHjzSa1U7gcM9Ml3YdOXbwPOpwD/3NRLjGVS9MrZYp0zVUTQsaL2s7YjJjbyQXoRDi8OD4kMAR7k7ztoh1EUEOtdoZcNGq7nNFp5+zs/ttzIb5qWVVFnQ3WKoXLODUBCrbgERVdk+5cHvqbxVTc7nXhTUplQSgabXoSkL2oROnRNkqBEACXu3sjyQjkbMibOaLi6M8zuefb9PCFubateQx8W0HzbnH796KT3blIMq8xRzUos15RFZUw4GHBAIhMYUGYUJky2uO9sqNgMG4HwyccEsrbLEgHozNrxzfI27xC5er65BjCLHD9xVvTsgkqYmrr5H3rJ0N+wXBIQS7Ndu2VG7KaOyQV5KAMvo8Fot+5X2+gaaD/l9+2sLG0rpfdCZSSCNHw8MpEa3AZZxJMZ5w0t1IbkXtmIaQ5gsCIeR53KtQMDbRWm3ux076eTWyRGYV7Zt+EQp65T1RtGJ7gSX159gisbEpjT+bFiZtWib4f2zxORw6c9eu6n9SpNssmrY2Ha5sZIilmsCQ4/tAS1JBj4AGEwsETzIGD0av6xti7wl0TdtncfjC9v0O/YbygF51wAAIABJREFUv/0P7Nf/3m9YXhYK5GSUX4MogDU0d455BAyRApTk1B0dijl89eq5DFMpmMjjefbkqX3w3vu2mM+tW3rmD9fVlWMBTmpGZ2rrRAt/3zoOFuU15mw7Vi6epwSKvwid/HRwws+JKJQ05lz7Ro3/aHhHmpPUykm9fTbOfbG6941Qwmh6IFFN89BGy0K0psaqXCSX0JdXsT75o5tMcNmSDYhNmaRZDxFjc8NRFrEbuhNGi4d5y250yeNpWVemTA5S5JeiCiy0JZFnkXIpXLLphxP/h1iVBx4gIYtoHvhGyy62bfUdn05GMubByW+uB96TWlU31vrJwezL/C35jLBgk27Dr40L8NKe4EXz3hk2XX8h4hjndbMuByZ6NDmgQOdK6PSKliwf+Z9ohJhYbiaK1nY+m1oF4mY0k4cKsaTAiTI7vd8bBmYuDkxhYbSM3JrHE6G9P6zqq9bCU6uJ97Bys7zGcmWdLLNbh3ib4AbblQkbXifcJ8AJrAl9+uAQPO1V3htLuaAyp6+H2DY2GPRlq5/lfg3Yh3xaJwzAQj/AwQxjwkYjDxCNErNhRUtDQAumwA/8BKRdU5XaOjWmJJgM1wj7oc5D7gxWhPaFhbPur0QSNYfYcO709oYvfpnWhecG6wIWT4EM+n93e+TrvA3jeTku5m6IfUxsFu9BxQDbefi4uCnbPuOKa+r3zz9cg+PMgBT+ocVQG22JRqFhs6WzKOPJ3D57/Mw+evTU7j99pmcjVbbSPYk1aUtHwbMjhlPrxjNMtLZhiNRXg1XbqIrFh6JcrexmUcgh9LDV9rFSiez9gGNT5eAS5pd1/X5sFg0ZtLYAG2OmYlcpXsJjJZwtodrZV7D35nXzetO1TCBCMlcAE/dE2qkA/jtNircoNPkh4TUtPZ8SSc6wcoIN/YQzJ76vOQHjwk0HppgpAkwoINpGLQtT8nK5svsXlzaiss0KW7XQiwBOOOhcBI8tAeO03npxkCLrcA40OVg3HZjAQGdtGy/mdjGZ2IxnniIrpvA81RgmxVu7fHpBGUwP1yDGXhMbklrSO++gaA/vROJxDWWIB6sJOKgq7QcEfZ6WMGOFddmfEIgSo6B0XtciYjTGCDHTRjyr3CuACdcc7Y4A9HKhvYACTcxpzS/KxaDO8vKh9xPtUWl1+XeA1sVSepcb7cxu4bPU79iwk1mR09JfyS8FLyDGhtudjlnZsWfLpb0/GikjR4q6ZqZ7iMJKOWu0+C/PvViiUIpDnLXGXqb1KdHrWvpDzjeMK3Vt1eajHdpy/xaAlcBJ29ZFZqPN0p5w5mQN+9Zv/ob91m//QwW48sSz/r3b4MZ+IEyxklpzzhYO+j3tk+PJhc2rqc4NmJNPP/7EPv7wQ+1j0rywZ+/ErNE7iHPGN1s/p64wFjXX2L1i9Sr8cNCRZLa1/uE1lPJTwUl8rf/rq/oo7d//weD2lvZHcrJ0HUL0s4OuTi6RPnWyfyEK02p4zxZggjKZhcWDBp2VKCGnrrl5Ts/RDoE90ZTBliqHGwoljKlX0xdb2N2Xtrab/Z7yWtAzcPtyHujwOKDCTuBH1Wk8mH7guumXV0eZP+T09MIm+nJr9mBc2fNqYaPVwjZ5rphrxiuVKqqF546uIE9AGO9Do4iSrWTxdXVV8n5EOIESZQHFBqmqPqhKhMfp4dtdf7lSulkb6JtWG+wSYjINUvHgspHyb1vk/8xstJzvNirCCifoDCKnJFVVei2xwfv9iqC4EGh6G8dvr8BWmjJRheKjorovHFCrtfWKwu4eHditfiZwctjtCJz0AZFy03RwIiFXVD080DAn2OzzwLIA23nT+oO+qgGvIr03CmsiVXkAu52pWTOBk70VPhu8AxRv9XlP3MFWYkrSZpv8A9K4dAKb6f4kAOIHUbpvHkWQ2m5JwyDoFYnNKSDwCjhhagNmhAodI6TwYdmJyhUWth939laVj4B7ceCpuckvxZ/Dfc8/aaf0XEpbFZNCif3S9SBaAndOb+egO2EgdjJb2Ef3H9v3PvzYXl6ORWWrNavIBQ4I7mHbGmsMEh2cKmCOtkeM0qq1GaAP/UG2WluOrTzBb0Wu8Ldho2k9Jo4AJy4F89eJkDUYJQE7p8wEusU0aQzeJx+keVEBxJ6PO+4qhHiJZXA9V2K0vCXqEwqpcHJwAivk7Mf+IyIQtE/z/7C5RC6g+0oHAi1d14PV20JuSOf7jLQhPHOIibNCLYPz1do+O7+w59XcJpGxs80YoyV+YiOPpPH0UgyCEpU1GRXsgsCqa8nk8KsWckvghD1sGs/8CLE8+2nkE2kCSt4o3trVfhFOw4oT0P7i4Mo1ecEewth4r3P3Kf2ZxvGDReKaBDuGuPmkU9qtXmk9mWcS0uiRJariYe5gxNBUsTYBgOTAEHKo6ApaOz6NI7sD3WNPLJd2KFgesYbhEyXGIjxqFIgn0zzT+sxXa8uWS+tvNnaYt8Xm3hx0bVC2NRWKS+06Wsp5f2CzdtM+uRzZEzM75xlk6gxztZVpik0hmMulvTx7uduPpHNKHjcSUhMI6O0SANgKdr/IJdaXAojxuBgH5lyC9apg/crcqqbZ82piz9dz+8av/ar97h/8vhWdMkClUxxcE2Xj8NwEc829YF10O6XlaKO2S5tMRjKyG49G9r1/8117+vixpp4UxskzxPMQLUl3xEgThd4dcfnDVYChr6ll0+0K6trXqeCKydL09z8NjFz/HvxEJw/CbmP3q39l4z8c3tmKfot8A+9/e/Un9BJjm45aoykZFLfPSHt0uAeyOUPh4ATGYd/uUDaq58e5ZC+sn4mAlgAvFM55K9MC5wBkiIuZ9aPSgclB1lQvEcFs0dio/yyphiqCGOXUpucIW3SbJpBoE+RqdZB1UDUaNlqv7DnjfbOFaD3aJUK2YQ6FGI2DQePBERHPzQJUAU6g8bg29FBFTYl9Cj8Wba4hctTh7lTlbsqDCpOHFSq5Rjf74eqbIFUrBwUAhcXOe2DygneKYA6AwqM5WlRSotPqAZSMyX0ABHDj221331Rl73SuG0k56ldrwDuZLn51NfMVcCL6VGCJnCRYKxTqW5nmvXF8aLd7bYGTg17Xjgd9AZOyjVDR80dU2QTbpsmRACco3VkPhPv1Bt2dKycbtSqoMG1LQtME3tw5NR0Sjtxd5+NVoVT+bFoxWu4/W0s9qH1nThJ1rumWaMO5PCYqnrDFD4Wh/3k81DIfjEA2GQ9GArC3c1JLB4M1z5wSOKGqwlwpJr0S8ABx+mhwoq59RNQnpuigyV89smP2zImndZMtRcRAqn6SFbu7a4rRYaOlfbJgCqAhMex625YY9r2PPrPvvP+BVYw77rxAXO9ExadfxTo6OFE7kLpSbSZno2BuaL8QTUE7p1wtbdhoCJyc5Jn1toyZeliet3Q8bVyMknJ3Iu1a4mbCRJ0tSKPUuo8wHnHNl2TQxGHm+5RrgZKYT4xlACnR2SoMfPzdxzBpQ8f9k0+OTxFqJaUsHdyqOYjFCruoW2L4ALupjahnItbdfItNedNWWSlL+lfLtT0aTcTKVu22TfGYoXBqY03AlGBLdu7jyeWOAUx7jXxjGqGbYc+BYeS6IIYNYzZ8jmj1YH3PJB9aBUaOcaTl9yj6EOsC+GDseIcy9wt7fo29poIk4iBoIe826dCkaN8Ox26mpGDAaN8Mi0Lg5DhvWcaeJXDjhZwYJUUicGAj0d4InMgkUfRiGEByTQOIeCsXiMOa9wKD18qkDjfImYuGAB2sIu+FZ4t/0ykKH5pgumU+lwTguJs7o9stJMruMvlckYWN1WzHXmyW9tl4bM9huBCUbzDNK225JZgSgNeyMSGY5690f2BeOkWmX3keaG0ncMJlVs5ZAieMs/Pw4uKqMNal7gPgZAy4hp1vNTVO/Kq5tq9+65ft9//oDwVs3ABxP0EJc6IWZYxXi2nHP0hp9H1DTbFYVjprnzx+LHAyvrhUvo/cuGFOYB4DnLj7bjAlSZIYzMm+I+KFmT/ye4PTVCiK54j21k7HGcjjOjipt1Pr/9535GBMrjAn+7Kh8R8f3tuSp+KVjAOQVDXLp0S0rbdydr3wmoEYNKhU+hjpBBUsOlhFVgAE7XxU/Rx8HAe+QVERKG4aPQUbzsZ0EEvlTBUGCLGN9TjEVgsbYvdbtO2gaKvlg/kPs/aq6kOY6xUBFStz6yBPapqmphDWrUxZOZOG2cuqsgeXI3u+2toMIIVaH0c/6HZRqnglIL5rWj9SH0GxbIxq6eDJIL8OBHdeze+MxpJ1egAkmdFpSsmFb7xXVQO0JyQU9Q93/5trI2Zx6bBcEzAIswQ4ocLAX8FdMOWFAFzBfXC7tYsKDxTsr9dif7YZ44quK+Fa87GjTJM+ZudvEnxytMm8bvcCRsxJLcSRTeqg07G3bhzZnQAnw27Xjod9AROmdLB/xgtGbaQYP8RQCD+Basa0BiOXLcvIxuiVWqlcPwCbHHjFmnjFBXh2/xofWU+MiEz0oqWW+HC3dKaydpCn5R/pz3EJds6ravNFe8DbCDEOK6W9V66aSEtS6pqPTgIn3HvXdaQMKF/jHrbnOi3ASQIY6f+lgeF5o1STu28IXgPEprZUeh5Zj35AO1WvzUFrwKusnRI/2lM8TIoJgKVTpQ5A2dq0AuBmdjGe2vfe+4n9zY9/ogMTEOQMoxu6087hGcaCXiP8YYQFvZ8YGl0zQAx2EhQTq5X1N+hNWhIlHuPciagU4BF5Wf50+ggsBxAW24xli71Va8NF2q55C0v60ORwH7wd5onfXHcxpaltKk2L87U+WecCTq2kSAinfZOLeufo27iNfbgk6+COzKzkCCu4GSF0e+bEN2e+FoE+PxBgwoQfrZtpO7eHlxP75OWZnfGs9we2aLQFAgEZaBpob9A2WKww13IAxnpj7/QRUBfral/AMZV1IesEt//HqWXCCGleqEhh35qRGUN2UoQo8uynUWUHktHWCUAm4zm5L6dICNyrHew5vA0tE/ccF1h8qTYmpgTTTMAJo8RNvK9CIyd/GSXXM46eRmzD/0eFJK1TrCBcbL0lyT7urywfQhycDkX2VT6SuZ4CZtMEabgCwxJgN0Hx1OT7LSormxS1bbs76NmbBwc22DRsNa3UGp+32/Z0Nbcny4U9Ider0bL5isko/HXaSqVn6OD52bmNphO9pm6RW78sbAD7Q8HDz0EYz/uVP01MphY+XZjaOs1NQ+AEQArzdblc2AxDTfQiq7nAyVe+9U3743/n28o1A8wpJiZ0cwiFFc8glnXltvRZW4Gusl7oZtJgXV5cSgj78UcfaaQ4gUT+XRp/d7+T2uHvKP5zHlGvnW6Lf5YYFgcnfDhuSB91cFIHO3Vgste2eHs4yT98T63JIf7p8ZtbzZGjtxAqdW1IYkzSD050cpok8P4oB48ja/ndKJ/Hx2CT78hOmKgsmKiYUtuAKmCXHeHCTzY7+UesIJ+31mmTpzC3cru2Qathw4zPth2yUFCBs/Fg1kQrQKLB6Imz9YRNOuBnReXSzmzWykSzPhqN7NVqbRe0cAAuyrLZynJaAkO0L4jReB2Kb4/qSg+e+6iAjWAC2oioIjlSW14tYI4v2sVft9qeISPE71U07RlR+HGAA1D4gOYFlIj5UZZMoFWxWe4ZAIBAaNXIMlVLYxxXyUlZbcSeYJcHo5IqKAEObaZeafq9SWF80rInVZ5PIQS7AsjMua+IFBEhNptq4bxxfGBvDLGr79ghupFuYZ2MintjReaAzEeJXaxIO4eALcRkiC7Vay/5zLxqClpXv8r11b1DdIDEhE7y/PCRYf907OEHkR6IMHUSZRg0pFQUwXbURbFprJ336IcT44zuVAnt7K0AP/zlqBuRDnJTBhwxUshhGePBKdBP5mpoX3RVw2NGBls1zxMAGgzdzn/H74uO73jg2YxV+QY9L3O3uHfKudJkgT/QSeAZo3ICJ37YUxggPmzbi7OxtfKuBLF/8X//tb336QONzKulFNWMGDY+lSzuYWYSgao14qPWiSWkpsOeXhXramXHrbaAyUnWkudNvlnK4pyWjo9A+WGuKSbPWfDNKdakt9v8U5u0no2kH4v1G+piWhlu5OZNuzR9E9STH7FhJJcMqdK0jdqEeJcIDAajoGkkgJgbs6VDYTeGWANBCZzkEog0xVTOmcIpu/Z8sbQPn7+0R6OpLYvClniamAvaWSvsrSkWxN2Bfc2quGtnnkkWBpZqxYSOCQ8MGBMfW43pE9Zli7kUc3CyXEl3BoMCA4BWxdpt6RiYGtF9Cz2DH/L7to4nDHsqcOJSpQUAsCEUXi6st21IY3KzP1COVms+0/5LIedng987/SozPy8wYEIBeeS4cU/0jKE5wfKf9puKO/fAqgva9TxEQjprn+fBBys8OJD3xQf7k4IZ+f2yssyW1m9t7Thr2VsHB3an6FpbLdLc5lnbHlRje1xhhrayOUZqWccupnObE2LZP7Dno7E9Oz8X+wMYGMBUlKXr6fiB5FhxXi64whTaa7E75N9IrD3nXGgJ5Ksdi4YRneN2q0EGvH3Ot0t7tqnsa7/2K/Y7v/u72nNp/YptbZhiK5jEkc+QBMnOAnJNdD5Q3OU+Znz28pU9evhIv7Jm1OYU++Ri2rSmkmbONR6xb9ZsFlJRpL0y/HfSn6WptwQ6nLXme+yn1+rgZH/GOHTZgZL0rMdrSO9pD4pCpPsnp+9ueVA8g6OKUakk3PNFxqLe0TOR8cGbV3VLrCdoLwRAVFGqOsNITBN/Ouh8BtwPvRBcQg3H79V0oD3SRIfhQlDeMnQdyaO0d9CbACMQy5JKedzt2kFZSK1NiwftE/SxdDCKbMclkLYGorGWzVuZvVxt7REC2FllI4BJv2dTaNA4tBMC9OTjmJhJ5m8hekQbkR5qYuoBVLpxOhhDzJc2dFX2a1kzA2AQLamHGy59LFgEwhIX1lNzox2kyveKzidV0C521fID4ACU/t/Czv3Hrjy76vu+X1V22S63PW5PDzNNR0EBpAGChIIGRoqE+JlI/IgQEv8jQVECQcxMOkFJICK8kpnunu72sx6uuu8HfNba+9zjmm7hllXV5apb557z/e7v3muvvRa9XoLkHh2UTcw3OytL5nSSKi6ZlVm91KO2CY+kjxGBSE7QmaaUGzFcIIkebTbSoHn64EzIyQeTrpKTk9kkTibjGJFz0Y4bAEs7gVWVq5bOSsgJQQwNFwIWbR0+srHNRWANGG7XVE62HMujpumfi7V/0HqtxL1IfnI83iL2Zh6KNmZC/8epGPfi4RCRLCqRUQWbEwNSIbZsvu3Xvbm4LnldaKReHXwFyLbwmyctXPWj4lqqjzpks0UjRUmerLQxyv34SDwn8SikwDckk6uc6hGSCRKX78sKvF4pWoNJBHcFTAU9jMVqF1e3a8HXL15fxB/+9NP47OvX0aHVwIROjU4ncVVaDQemrqjifS+qP+xxRIuPMYUz3G5jtt/H4+FQfx/2e3EKeoaQWbr7Ng3EJF0fk4gkjGfyqMRE6CprPCdQkgcn8rC4YEYDWdvWyXXCpNZLTvKp7QIKlyTWUiutJJbkhL2sQ1oIoQXXeF96zzI29Xuu8eOmRMzpCd4bz2HB3h6O46rbi19cXcfP317GJYT28TR2/YG4DE5inWgJEcgDQEFclbHHP0GTdLtlkumEuKQLZHdgxqwT3VSLBe1VMbLbx1yt3Z2n+kSSRdzLCq1aR3JwdtvQV5T/qQhKGYgssaXSCp9IwnqbODlEPBJqYquRw+JWCabQLF5He8VzXXkiJdkbZWP7D/EcmLLifa6Xc/87Ugt4DG2Y5rMKuVvlRpzl/CxzzPQhq/ZpclKgA6g4Fj+DNtM6RodNjDeLeDY7ie+d3I8Z67wP36Mbv7i9jq/mt7Fk2mY0jX1/FG/x2KG9Mz2Jlze38fXbt7pnrKtpn6nRkaZIaVP2eTbwapi6Qm/rgGnpSMmJ3sOSNIf2IKPo7N9+dIaD2LBOmLg87OLNZhlfrK7j1374d+NHP/6nei60dqT7ksrWIvJuNxYaRAsHtI1zOhGb1RqNlnnMb+exRF8m452myhT3sh2ZbVtTLapVYxSzzTdpJydqiWdRrNjQKoyqyHWYqpa5H/nd1s4RV3k/SVH0FCE3RRNzCs4J6T46//o7nxzI5GmDaI5bUzXOSlMNSweL0csMomlsRHKCWBZiMJpygEyXHjNs7uIaaHOVKmZVTdnqsZR0Lezkn6iHb9ldyGkkH2Tu8kzAIn2/U1vh0XSmjYJ8MgTZARW7NAmEl2eVZz+RTQ/L6k58zgjlzTwusZQfjWI/m0l9kcBRYj9ilQvST5JWwmGqyAVBFowOmUvSPX4oMhVL2exGa8GLoXrmLDRttkSNGKPkANMmLClhZaSCA3xgJGejNnFVEx4b9CinuQ4m8lKhITb0DiIerSIOSYhYcklFECjHDcXRKGsAewbJH8XAu38/5m5o0IAM0UJbr4RafXj+KD46P4uHg0M8Op3EyXQS08lIz8turiYYVrJGNaS2DlGaTTsaW54ec0ARRY2WCGLXFI0DllG8FPlrZd9GKqyQ6hPZSZZIVkpOajNT+VgvRRVYI3Xv543CqWwaNNbt6+VgAF43IdYETlf9KVA48DUJYeNQ0MiuExS1Z/Ka1d7h63U/m8TEiYYmP3ReeP0ICcp+u3rPqQLrcb3jWmjQEyD/5KqYVOk1S3AUeVfBhOQchLIvH5vLm2UcuqP44uuX8fv/8T/H1c2Sci0VnM0lUY9ao8PmnNSkgDUTHOz02ghxwc9AmwgiYq8XzyZT8U1OsbjXBM/aE176OQenRn9GPA+/Xv3xgelkUEVZkkKLh1MtCPYi9xfFZA7uBvVJImy1djz9ZuhYkgflH5ZTcmrRZkHB/aukpJ3IFNzcBN0sqFzR0g6ImPd6Me/34/XuEP/7zVu1jKUyPZlFBx4KLZ0Sr2rh4HKczjXLewKtrdgj6YLiuaQf0/qwbVzRvS9qHTI51QtkNJniebfG5Tg5KHJ59nVqokc3x2Z8lQQIm20IsX4aIkRu1mqv93cbqf3e7/ekBMt4OLIOHQjv2WLUqK+Syiw0aTumsKcQZVoVoMYc9uOJbAIkYtisVU/vyAQ197okK7QOfFA2goVMXPJ7FTv6SkwkGy/BQJUM0dstY7hZCMn7wdl5nM9Oo4/B6/4Qn7+7ii9vbuKW9zyeish8jW3JoRur/iAuVut4cXmpgo91CwH43nCgVhbOyyOepZyokURYa+x4gOTFuJITECLaQRPtc+5JF04JKrAQaOMQF7tlfLWZx0d/6xNN69C6IsFZrBbSgNLUHeKoq3UsF3OJra1Wy1gtF55My8Zb7XfxqYiZagv6/CztEnVwlLi7lLOXVCKZrezh/5ecVPJxbDu79X83IWnAjDtE21pvmdJIkqDW+HFqyNfY+Tcf/ro+gz9BD1SVCoEnWzsmwR5JeqVlUtU88uHqhyXJkqBuaDIDEZVH+ZhwU7SoijBKQN8YFdK4LEmRp1Ik5dzpSi0Q2JBNgAgbzGt6ixNVZgMpyvIRNGXSjZjBd4AHAyVMG/oQ+24/lp1+vGRC4e11vIS1jcrfaBzLbicWTcJg0qqSAFVblrgWizw9VWqzGOpHndKVb42iFpHLwl2G32pMqqZJzFMjv8c8aqEDtvyJ6C8rECcJsAihhaqIGCaiI861zN8jc2yVUfgPkmKnUsNpdoWg1TrmeBkBkSMCRLuBg11JQErCiyzriQSFl6zadUhwbb1+jFkP67WSwwfjUTx//Ci+e34W9/v7eJjIyWw6VsBR315eK25pmaS6Tel61kMvxgQnNCoG9nRylg4E7Nk2Dg0hJ0wm5bRPbYhqTBafow4ur00/D6ovuAxsbNaQ+Sc2iVO9KG6Bk5OqUG1I6STbWhl9c2AS/vT1OWlScqKq3URD+vlqMYnI2kIECxmsSRqJA5YBpOy7FEx4b1RLhfYoyDfOyj6o2/BqFQ/o24gwKCFE3g+cGzg9JCcoPQ90MC7XeykiX9wsY9cZxM8//yp+9/f+IPYHq9gVoqQJvEQbJFlfZOhkIohamaOe0gGhGGBC57DX6PCHs1mco/IpMba1OGMIm0mzR1MB3mPHQ9FxooLZ0WYhsYrG58dt1AYmk2R4yAyT51BtZr3vmjCTMnQlRvTqB+Y5JCdMRUY/LRpSH0VtnZzqkVFgirhVjHVA9yHZtEWHQ40KX+z38WK7jc+vb+LLdzfy6+qMpzEgQREy7GkPzO4Kevf4dnFBzPfxe7DwXyXVRpuNfujwJmmW5orvp+4BbZFuT1ICICe0eueQZlWglMGi4zt3hTjspLtSuzYjwUmp9vF2I7LzSbcb5zqcR7ImgN/BHjd3RaWNEh+j4C4oxEHJ6UBPCNp/iHgHJ41WvNZ5DgMo/maBInVjOHigKsSBlhOuPu/aFBFysXShODPkb4QMPtrftHb28tv5wYNH8eTeA8UGkCUSk69ubjTyvUKLhNb/cKSx4rfrdVzR8id+IvwH97HbifuYDI7HHp3W9CLrmtY+2jxLceiIFyQLJBBcz3SEiamnLUHJib8Ui4h33nb28XI3jyc/+Ch++A/+vgtCBDbnN7GQ6mtYRRsqAFomec5W4qi9KoSatXJ0j9dekLszCrOeZFOCne3ftlnkUYjguA8LyfC6OO7NQk6qreN/c27Q/r67n7+XkORrGq3x9F/9vmMek8nJv33+G6K2rDYbt3W4cZoC4K9bLJk9JMu63GFd46Ttji7OI3xwDTwWp2iS7RK9IZ2HbieA1IAydFCK1SELrAfUCYpDf9RJgrgZmqBgrNACbFRiBBAmR2wsNhDEiGngw+lI6qSdg82SVN0OhnG76whq/fnFdbzr9GM3O4k1gkaMaqWehoNN6lgU9Mp0Sqq7agMlUUnVZSq5KpDkBEC1uARLpU9RCay1kxPeG4ngktFXsn34Jdn+yCPWUKaKHKrGvHiWAAAfTUlEQVQcZ7rcj7oOkREHQ/nU8DWP3MHdgI/iNo9t2Ddxg58RVvRsDvWsjbqILqgpDBuplZZFJdMcnyPIxySYy0UMt5t4fDpTcoIy7L1hxBnjhImcYOyoVxXb094zMvqjAuDwVyzpx2g8ibFE17IdkYFHY20JPRfXpJE29CpXAnMk7LmtU747TDlAhF4uFjG/udUGxYuCQCgBvRK9EncCB1Q7SEv1NSshbWomUKiQkqDr6RTWcM7jp0iWxPzyoOLAAgWribdGyE48pbSEyORLbyUNIuXXkwH6yNEyU16kQiFENaJupIX1RlAmOeH3aMJJHlfc9kLnrKTLROPtaqt2znwDebITf/Jn/y3+6I//NHpdWFtlWOjWiL1jjJygbyLkJImlTqYc7EArJ/tNTPY7ucM+nc3iCdLa3U6MSU5AOXmj+9KqcHICF8ZhoeXzURVdoYdwuvK5iu9WJNlstRo5seYPhVShi57cO1rWqxpLSFt2CBrHzskcxThXkUKDikwrITrHshpPLhVl9+KtigvnhXYZmhl4pny9WsaL9Tq+vJ3Hi/kibmg7dvoxnp1ErztQcsS6UmsX+45sp0j4Li1D8tKcmMMnSjXiQp5BOzyplUqfjUWDJ5dYjxolJjEAzdlu42q+jHck6iAZ7LP081GsF4etGqKJWmXzqYm3240OY0T1kKnXaDjF0XbT+FoZuXVMc76cE4w2DROKoDWU/jBGDiNmtOVT7wS0gBhhkUVLRHAWMIJsorwnvApd5DxhKEDJNQ+SNaLx810MB/AVDzHr7rQef4A/08m9OGwO4uW8uL2Nl/OFeEIkKPB0YjZTq5/EEiLzLVQHtVdCxOcTrBj6g3g0GkmyH2NLJpxIoFbbtbiIFD84zCOCBmdtPBx5tJj2DHYGm7U0qQ4DlGL3cd3bxtOPP4q/+ckn8fWrlyLog8JQqDROwtlyduFwLCTM6Th6xzU6P4n6ZsbQJCdGKH1uV8JCS+puMqHEoZlMez/u/GriUYntkRNZZ8e3fTy2kSqK+zvfB1mQr3/+G2IZMKKFMiOZuUiqBEAknXNUUlk/yQMBeOXKjI3OApPCqYz1XCFpOoWNyAbJ3lmZoFWvVSO5kIm2EIcgPaIYaF8DFqSTIhjmFudR5ctYak1V8JF+KIfP4RCnvX48mk3iCUJgk1F0Dk5+JLrW68fbxTr++vWb+Hqxjs1kFvvJTCPF88VCi19ohDgqduvlYCimuCsYByoR1PI9ileTbazqmaqtoArYLG4lWKAOuZCMzPhBCrwc9DRPX3mcyYFHxryQlMpeGW3ktXQAkXGyUPvarIbtXK3wV2OsbNZBX4HpHW27w15JCrAiyAnyPFv1krAQ2AYW9BLTqj6lKj0Sk57Iydv5bUw7e+mbPDt/EOenkzibDuLedKQEgMRkjBOxCFiaEVUQRtNAJLds3/GsMZgDwrQ6brbFqq+Z6ELxcowSOIA2yUtCyIKmk9TnaXVabft4d/0uri+vROajsiDJGKmFZHl8e1Z0YwuigCQ2mjJM+WTvX+PcrMmBTcDgJrjV4IBe74VAT3JS0zqaJlEClglUEpiBbE36tQibknVlzh5RvvunppCEpkhgMIXeWr14kjwJ7elwhRDKfrTgmFCWZNLDuUK7YbVns07izfU8/t2///14+eqiNZ3hlperMIvmS6qexBXQpYqPhpfS0cjmdLuKe91DPD25F9+5dyo5c5IVjNcE++MOm/dLJMmm0joGtSPXqkw7FQKzok4fomz3GCWzSan5aiYR1l6tkXLd0SSxe5LJbR0ldckt4pn6SZrXxTPXM0lFaXlcUfGmiqlGcUnKKGZowwWHzSEOk2lc7nfx5fw2vlwtlZxQfVORQzYeDMcit4+Z0oHDR/xMk08IlfCvZIiaE5HEQSEquEozhpp/3PbN0XeJYAuPaRBiEmNxsEjuB0NN68HeuJwvNclXHJQDI9tCT45kbXN8fEJop+m576OztbHe2WCoFjpjuSQmjA/bgTnZK4XGJAfHtAYL+VlQ0u0R2mZVNctxWMaebrmSnIDeqz2B4aSSll3qA5VMw0GoqGKeWsGW+RfyrglL0M9VDHp7JSeT/ToejQbxyfnjOJ+exn6z1154tVxItv6SwQF8kEgkx6O47nTFRXm9XMUVBZUI0h0pmE92+3jQ68X5aBwPB4MYg44fekLCFuuFohvxgvgi8Ef72/Ylak/mNKi8o7qduKVFdzqIj//2r8ez5x/Gn//Ff23aQz6pj1J45tEn4toOF2mA6wzDrRsPZ2TLTyKe9XPmcrSTk7vISTtL8FnY4pveSVj8HN8vMNrtHSGsSUloJzXvfY/QkyNZ1r8/kZN/9eQTt3Vydrz6knZZPGoOEFjI/EVEY8PILItKIJOTVGiUIl0z0YA63vo97olZ1uiFMIa1kfGfyWxekKr64UWkQi2Hc2G5Se0zw0PZ+E5eHihTktU+xDb75CTuzyYxHDjwyNlzt4uvrq7jq+ubuAYjmJ3GZjiK9YGeqBMt3zAzmFUhZ2LhzZpQdtpgq0+eEw22pna/vwJfJSa1COQTUcyalhqfisBeJ27mC4t8kehIARX9E0P5EMBoGRC4pAWQiY7hf/p1x0rQ0toerSRQEYC6k4nk7W9BUPDk0PgxhoVYsvPcTYBrkhOIbwWLa3zV1R6oCsjJ/WE3np8/kDosCoxns2GcTN5PTkBZxDIS7+OYnFQwoYoYDIcJ7SZhLMUxBR0mulA8HCEp2XNmTSqZSdLkrmPvFB1ashjwZNDVxZWSE3FI4iBODKTdwdDS+NKvkHAgfdiuerusa08seH+QCJr3YnRHTrppqqcDi4NCyISJt+VrwoKpayzkq5/vV+8p9QOUQOTI77GayMQ116RNDD0SLCQlyWyeNuGQYbqMQ93JiQzTipgt3xv7iaz2Pkh33WH8z7/6LP7gD38Sq/UuBl3MJY1S+P26nekiIGFy/g1ibPJQSvODVs7JZqGE5Dv378dTJrYYr10vY8RHyQzknspEomGH5MiqNU24dz74DR2bQF9wv9rKiazxfjRCnAc2u5P3XT/nCqwm0Mwh8oi/Cwwl/8n5EKLZdVvClbx5C8X14DVJULk+4pDaL5mciJxJ/OiNYtkbxMvlbXz27lrIyZvdNt4xiDQYimzMwampJpIO8Tjccpamx2pjo0+GEuCfgRQgp0A7jkkSSQtkS6Pa4cSpTCJdIPoQwfFb+57DiOQGZA0Jf1yfmeTZbmNZOig88yTa1jSZkv8isatFspV/Dq3zh+OJkBM8k3qMxpKc5Ki3EnNua7ZadPwlaC69q3Zy0hLAA82kiKk2Q91nJ4AeIKg1j7aJvi7hyiS6Z7zTKH9NB4E+r1fRPaxj0tnF7LCJD09P4tfOP5D/Dz5pjHS/Xi3j69t5vF6tdRZQqN6if9Xrxav1Kl4s5nEtTxwTGFAuH2PL0O3Fk8k0zkejmCE0ujNnjbYOGjwkvAhKGkHuCCVTYco9SZFBDGP5e7PfROf+OP7OP/x78eQ7T+Mnf/Qzvc5kNim6ofdm+aHVms/4YhTPnMNm/d7xkdL4e5mXtpCTxs+mlehUDGrHovaQRn29nVxUS+fbUJIqPL81OXnPnqRJw42q/suzj2TU64WZhnjMYQuCN+mQO1UjnKWgWex2CTRJJ8ACWPwRKadIfqnpoQQgHY/5HpFskdjle3XllrQmeTGcx7y8+6GSON7n4kwuSDnIblcL9T5ZKGfjcZxhMjabxslsqtfj7H17extfvH0br+cLkWDNNbHrJwuIFgAPQRluTWWU2WEGSW0MCbJ55LI0XJycuMWjaUvJnDvQCpYrWXhVs2bjV2bLDwBL3i4zOQFIQcCOqseDQib9rdeq7xRk8/foHhHkdD3OiJUUUumBcnAN8F2GQ1VMtHOALm9p71Cl7NFFoC/tCl+CdkJOPMItVEiVroX1QFRivYoHk2E8/+BhnJ9OYzroKDm5B9dkNJRq4QR0IsdO97Tu+AsqQe9ez5cqcSjylw0RnZykBJzHEFPMrpIUfcwJGG/IRJaA/ruGpREbY3KKapOP15fXcXVx2Yhr3TudxYMzCHEkeOnPQgXYAWU7JidluyBynUYghwaydCuMdoHWKGiSPJLsZavPcGhWn9VbVRJhZJD3W8mJoPkyUkxuiXPu5K3kQe1xaSeich9OJVwd5FJVdRUv6DnbjyIyZkKLxslq61YOXtJX83X87L/8efzl//qrWC03krgWkpCBX8mJ1Quk2KyEpGTkNWiaiq3dbkwRuzps43S/jcczGz/OGMPdrGQxAbwOYV5tg/R5Ma3eMHyNrBptKt5FoYxOGuRcrPfnNcB9Aw0VOpV78tiUaLW8dC+tCksrVG3mRH1sApowMoZtFDm8zyQSNslLqypsF0waGODQp9CZnEoN9rOri/jrN2/ibexjyZ6jyEIhC0n0dCxm8kKMp5Rqp7KmmNMdyakUkeOFHAxt97BYeo8kt4Q4yJ92G1lj78RszFvF8Tuq7UKSjdFIUzu3avPu4gaCJcUhrZPUSyrvM9qXmmaiZbNZx2m/r78PRyNxTUBReppUWSvOqf0C30oO2SYwG8lIVmLywGScyrMAtckEmzYb3w1Hqt5TocQlkkgyAuEUHof0nxhiSNsH7aUtawQFXSZ6bKXAgIYGKPbruN+N+O79e0JO8Gni3IGL82JugbwLFFyHw1gcQryhq24nXm828XK5UCGH1YDWBkrd8u/pxZPpVPyqKa2ktQ1h8eBhyobfPxmDIg9VQNM5YA06gbLtiOpBuCX7dXTOpvHDf/Sb8eTZd+InP/tpzFcLebfRWdBEn1CPY8vDLdUk3SsJN0JVfyrBr/O3WpVe+/6u9/hTmeYrrrbarO3Xq+K9QbhbFh7qcLR4Ke3E5tsSlvZrNxId3/DNnX9x/7mSE1UeOa6lVkj1u3W4Cjz0JER6jGihyE7d3jXti6pbVbAQvfsi9/E14DuqVGBOJLLFVck+Y/2MGPR53xWkcjRUBwY8FB3AtAvWNqI74MUzipM+WhvDmE0m8iroDofx+csX8ermOq5ZPNNpHMbDuF4txfscgjwwh5veJM1UTUPQclJVD65IQbUkOIDdr87vSUJewa181DQI6qqIjHE4pykZFQ66BZKZzkPJi4sN72qtMYdjrBoBIDRpMhCBqtT1qO2lVnoG3gxQVFCCcxMxIUgxboh5GIJNyx0kNk/YMILNR6FhQPxJhgQBkdbFfhMPT6bx7IOHcTIZiHyMeu/pZBgn01luSqNpuy0u105OikchuHY4UuDVQZ2KoEUQtb4FcY3gmqYPVLdCLTyGa8lkf07luz24Bcco7OJ2GZv1NrbrXbx6+VrJCSTXCWqlD8/i/PxMLwuYDXGXg2HUHcv6nGdkISw4Tt7uhtd9+MtzKHL6RtC6xdUgU2sCIu97walKNIR2eQpL8t046NYId/Z9yzVUCXuNZKYnD+uAJF1JKvAzrdBUR3Vywgi5k2qbpdVInpEk20N0Yteh/dOP1a4bLy7exe/+3n+IF28ujFYmp6RJvotzIo0TFFAPntRCLRllyv5AiBiHDarNj7v7eDodC7U8pWpkbJ6WjojVVuUgGqZGl4sQEupDenSlKFspJVegLYn/JvimloLJx45J4hCJOH0kVYrzRpHB2Dx6SWrPWh5etUIiUEZJua50gK7mWiopN1MypQtUiVEiujxP1GDno2l8dbuIL64uRLK8BJWkACLmgZqIN7LXpMWorgGvFyprPHbmy4YEaxIzPi5GDVjzICfmSaaIY7Z5hTIjIigUO5FmnlG2REgQ1KJHx4V10u8pQcEBGh4KZHmSFRIsSLT22OGn4POha7KN4Q5tqV6czyZxr299D9obTKloxFjj1giEpbim6B9uK1vr5EhM57X1DLRGPQBgUzvzwyhAiW0UdKVz4lg/EH8DZBnhsel02ryuv16R2DFB0ZpWIiPs21Wc9brx/UeP4qOzM03ccI8X+128WtwIObnYd2PeHUiY83K3i9e7rfSvLinoNNnE+9vHAK2nzVb+PU9P8RQ7dXKyWEu3hYKF84i1OBrhZu/2OyJqIjU3o89OTDjdFiTGp6P4zR/9Vnzw9El8+sefxpuLt2mKaUIa66w4i5VYcP/qvCxAwP923P/1eZHo64yu4ru+X2uuRfa4i57Uz9f3e5UcSbJF5m7//kI82z97N/fw9YFepzZVy26kSOCd3zn/vjCNhiXfGJe5B3kcE3J6Ur9YHhXiIgh0zYzsfY3+5nuT3FSbj/EyMkqU/UhOqkpVW6SpHl1J+U+JXBnC90SHKyMyVmXkh06MkHwmFu4ixpo5n8RwNo2vL97G9Xop9OAw6kup7wY2dXRi2h9JodNIR/IfUvzJ/bbkB1SilLyIpqfHKHT2+FUJJzxslce8gclT0agibZucQQdJUCKozNqjqLWobAqG9LH7q9xhkhMOuEKTSvBLB1XqOxQMp4RSh3xfVQW1iQhxSk52cbtayRn1dkPvnitljJG2ksWshIgpaWEqey1kBfLyo3uz+PDpeczGQyEnD0lO+HwyNu+Eakj0IM/mA3UexcuGMaQHT1uH4MoGlkDRMWtX1VWkWJnmpWhcJiuF8tUakNIw1QmsefhEJFzzZfzyi6/izevXgtEfnz+K80dnUlQcyVwQ8rBH7QaBIZgrHB/Q1vtgbZikaFg/fZrVKhRJ9eDkGYJbidXVmqgEV3sqlXYtRGVztxqlNem0abEq4QEBcpvGUz01Js57ZKLOo5bpG5S8FglYpXFkJavV/oBTxBgxEzo3y638dP7TTz+Ny+tbJTwn47EJo3nQeITYI5mVnExJ0qQ5hDXBIA7s3/U6TrsRz1DhPJlKc2jKVEM5h+MXvsVifmuER4mlKz1WlcW+ZJyTHjtuazZWkYmOSHSrGRQm4SqxryTvZnLCfS2NBxUvSpDNIRKipKQrJ1s0EZfD8onwlpeI3W2aTnKLLOrn1nCNgOz7w3jbG8Uvb+bx8uZdvFnjat6LVb8XS16F4o31zXi3lD5pL4Ewb4Q0smcRcZTfc4oH8hyk2J3Xpba2tkCqdGcQb+ByweJ5zcX3y4Ra8UMq3KA8qQlDUoVj8tI8lGsSJ2KVikNaAOqLii8ESvIIQb3JJE44JHkWmZhwUQipqaUKKpDcRF2N9uoxOXFcywJY8TOLUbXY9rFCVn5vB15ej9jhtqqVUElCWPf8v/Siyp0442YlsD5jnWB1dmsp2t7vduN7Dx7E8/v3pVXC88Nc8vXy1m2dbSfmPUixTk5eIWi23QpFwW6ASTeQEdl2bLbS80Hj5fHJSZyQZC/XSvCd6PI+3X63aKG1kyxF4OLDcv4e6V4wYvRgFv/4t38cj87PhZxcXl2KA6k9LhK+uZdOGuqcPe5XCwhmxPqG5ORusvH+/5vK0E48vunzX0lY8kTme8V9bP3+OrHb7aC7icl7iYy0IMylapKrQp1/5+nHBwVbiUWZ52B9k7SHTU+d5gLqwE3ehQhzeWDbLdabSK2Y9JDhJZnW4OtWAbQwV3nwiMyZBB5fqKFWr127UB4Z5UeTIEmFSfuMKZ6Oqrz9CqEf0AwEbUbRHQ3iinEs8oQBxlke4YX8SzIywVQvxYeaQ0WoEZmw4fuKVW5N+bA8tmbYr67e20RZQYGZaJUUuqTBs3rT/RRKAhHOZm4my3pzC0ECPUF0KIW8GkZ/3aNUixTakCHclaFbcSQnHnc1eY+gxHQDomGoSa4QRqPq0ekKV4jEpMiibnnxdhllM1F2H+dn9+LZk0dKTsa9Q5yfjGI2stw+pFMs5j2CCWLiCRhehGunl05VWIiE7qECaRuYN/54l2dSwmYNaS+xzt3eY9Tc/pvrm3h3fROXF1fx4qsX8e76WnoKH3//e/HkyeNg1Jk+t9A2NHGobvccauar6GDQlJm3k0dxGW33CKel6TggjWh56ozE0buj1nB9bBKRDMwlJKf1nQZs5RjKzzctnerTJHmQ58Pv0V+JUJV8PTB6362y1G+pysi9epJe+6xsD714c/ku/uwv/jL++//4P6oINxtI7RySqbsi0vvR5I/9xP6ekFCzdw8hVBLZbngE93qd+N7JKJ5MxxKoGlMdbxnhpF3G717JB0VJqOB8Fzto58Dt0b5KRKqtlaD1kP5YDnI+coy+ltaQk41ar0pOagRY8cuBU5yTPHib5ET7O7lsFQiTZ9XmpdTeV74sccBqLfl53By68WLfiy/ezePN/DZuQScZ4+/11DqV71HuIZI5H76gpNsYjtwawp1bDK00aax116ydLBzb8VGHRYtXU6aIJvo6FnCbRarmPmJiBxEetG44EkkeEj7JCeaEIKtC+bINLWPPfk9tnLPhQLoejA4H4miZ8HENSrYpIPLa/Xzy/MhrEHG1IUZmKzPXqgwCExWhiIbDSOzgz3GUf+g1n4ihEtryoep3Yjewr43O8DwFaUnBoYP39KDfj48/eBLPT+9HnyqdVnC/F6/nN/GLi4t4ve/GYjASF+divYlXy2VcIqtBDMNaQfLKBxkHMnyB+zF6Jw+nszjtc186Mv9TkSRUiwKaIi+LU5C75JmJU5RDGvK76h2i9/A0fvTPfjsef/CBkpNXr14pKeGeDsfYSkBvKA6bA1NTBGWSdjc5qUO+PlYyUIVL83U0yjpwlFqj/UXmutMNaXpCrUyjIfR/w898WyvoyO/Mbkvz3I6uxLo+1vE/f/bxoVourkqt0aDFLwjOCoqCaHKMUAske4mSn26qTCcnIjZBMKQdkC2ddnJSCUjph/i8T6Jj4SQt4l/zb3kCNwp3UuHkUGcMlqFYPA+o2Ix48B4AliHFdggMMMCBOUmWNKqFJkrNgZvdXIdEsZRJUqrt0NwnwZc+QOH1ecP4CREA2eQiHHm0oNlovF+CpWT1E5XhoGb1HQPh0SG6DKAs7nV8eHW4KQ4AdYhU5lUjLkx+LnVfEBkCFFMd6VIqbQ617ix5rTFl9d35HR7D1K0maSOhYboAAbbOIc5OZ/Hk8cO4N5vEdNiLJw9OJVWvQ40EBJKblDXzuWS7i0Me2LbaOkoENRKbfeL2oud3p9ZBJSpajyngV3tBQRqUBi+h9SbevH4bL1+80sery0tB3h8+exYfffd5PLh/L4ZDEAaUKjfSK2FaqEY32WhCzsSzSSM8WbzbXkDaPKk1URoX7n0fhawqCDSbvzEsS8i1mUpyq7ASWCnTZv/Y5NDUnqh2n1o0jFCm0Ft+j0bzRQb1xIN/75EQatVaEgBUbA/x+Zcv4tM/+dP47IsvYzCiLiYZs5+N0bc0eWy5oJKcaFqL6hFlT1pyEMB7vTjpdePDe7O4P+jJ0oDRYgI4YohoTewlGLZLbozN52qrlHChZj0UX7yPfCgfrRO8LxIWbyBgtz90CDC+6V6d9UFyJFj7uCr2jC2F/Hofe09VVm8OnUmzLsCPNhS6r0lA9mGM9AIk80N8djWPl7cLkc7XtFkgsjJezt6RJ1aiQSRttM2FZO+lT8HrWunz2Nb1oz8i1K7I6/36Z1QAJqdGCVny0EQ8TSZqkyjA7dH1HKQJQgtHitK0N7a7eLfdxiJjtd82Ug2HmA2GcX80jLPRKCYUWtxLOG75ALV+E8E2CpXPtq4991BpAmmvpiaKDkmSJ/at5OtT3LDsKoTiWbdH/KkinIvDYR6RXq/fiU3fNhHS0Ul0CcQWBAhTlicnJ/E3zh/Hh/fOxKFSDME35+Y6Pnv7VgMSqMRi+3G9Wscb0KTNRkizbAEyORlqdB5RQUjCnThF66QHz/HExOB0q+cs6qGMDOqaa6mSgmORQ8IYMnEcPbofv/XjfyLkhLbOF7/8pZITxUapF5eYogNkgy5k4VL+YXfRjfq+pq3zTS0fVlGvXNTy9e8kJQ1C12r91F7zGZHnXMbvug6diZUs5ueFpjSJS26+I2OmlaCwDx5nnVgvVUCPc6lEUvLzPLKOmKd5gu/9f+uMMVcjwdpkkJSoscmxCjrHN3G8yOOr1HXowVS/q25E/n6Hr7SVbl03X7fayfFn63X4msYl3wON84BvvaPmILxzP+7ep0Iu3Pn3PTl+zS2Eerft91nvr5V8Nt95BN2OC6f9tfbnKRb93tNo0JSUuTeG4ZmnGiiTcFJBoe9hGJZXP95brj8nebKDWvfy2Ah5/xm031P7+bVXTD3Tu8+2VkD7+d+95+316Xmo459aD7xneuXt51jrsv3zCrbNej6uGV7H9+r4t31NpuYe/9y9Bh0i7U3Rep36ffWc6nruvkb9/rv7sa6pfQ1NFdVa90bOvN+onsHE+r2ReuSW42royM3+bFq1VLG5ItvXy7W4peuPci/Ov7Wv6roLkf2m663n9m37rP1+6l7W8+Nna33WLeb7ay/UHq+1V9/Tvr/1bOoZtD/Wmmg//1q7/Ju1jiPQ8uTzmnSsz/neEqv0HktEoxWP6h7e3RP1rOtn/B6O8dK70e+k/Z7vrqVav9YgySIlNUmUnNLykw2C71aNlhIXMbijlQtiaok17+96DvXsj7HH19e+X+39Xe+xrrG9rtv7t95PO37V+2zfD74mvlcr/rup42uo9YiCOKl4/awsPuCDtNzERG7Pv37HJhUrMZaFiN3YaTTLnoN7Z6JDxlwwkyxU7pxF7dhWe6E+8jt57/Ci1lno1L99U5ysNVx7/u4ZcXet3wk9v/K/2kvtAHY3nqXP0t0fbPZgMhe+7ffcfe1j4eyF9F6sy+tQgfX/EPv/C5A6SpJThksO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42252" t="22438" r="38931" b="17516"/>
          <a:stretch/>
        </p:blipFill>
        <p:spPr>
          <a:xfrm>
            <a:off x="5567451" y="483570"/>
            <a:ext cx="2219259" cy="3981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428604"/>
          <a:ext cx="8001056" cy="5786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32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2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01090"/>
              </p:ext>
            </p:extLst>
          </p:nvPr>
        </p:nvGraphicFramePr>
        <p:xfrm>
          <a:off x="357158" y="357166"/>
          <a:ext cx="8679338" cy="649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202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Пермякова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Алёна Сергеевна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Помаскина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Елена Вячеславовна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биологии 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географии;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с/х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труда</a:t>
                      </a:r>
                    </a:p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награждена Грамотой Департамента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Нагрудным знаком «Почетный работник воспитания и просвещения Российской Федерации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Благодарственным письмом Министерства образования Кировской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 descr="фото Помаскиной Е.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53330"/>
            <a:ext cx="2002441" cy="3003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66"/>
            <a:ext cx="2672276" cy="3563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583</Words>
  <Application>Microsoft Office PowerPoint</Application>
  <PresentationFormat>Экран (4:3)</PresentationFormat>
  <Paragraphs>515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49</cp:revision>
  <dcterms:created xsi:type="dcterms:W3CDTF">2023-11-25T19:28:42Z</dcterms:created>
  <dcterms:modified xsi:type="dcterms:W3CDTF">2023-12-01T17:19:52Z</dcterms:modified>
</cp:coreProperties>
</file>